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Poppins"/>
      <p:regular r:id="rId28"/>
      <p:bold r:id="rId29"/>
      <p:italic r:id="rId30"/>
      <p:boldItalic r:id="rId31"/>
    </p:embeddedFont>
    <p:embeddedFont>
      <p:font typeface="Poppins Light"/>
      <p:regular r:id="rId32"/>
      <p:bold r:id="rId33"/>
      <p:italic r:id="rId34"/>
      <p:boldItalic r:id="rId35"/>
    </p:embeddedFont>
    <p:embeddedFont>
      <p:font typeface="Poppins SemiBold"/>
      <p:regular r:id="rId36"/>
      <p:bold r:id="rId37"/>
      <p:italic r:id="rId38"/>
      <p:boldItalic r:id="rId39"/>
    </p:embeddedFont>
    <p:embeddedFont>
      <p:font typeface="Poppins ExtraBold"/>
      <p:bold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0">
          <p15:clr>
            <a:srgbClr val="9AA0A6"/>
          </p15:clr>
        </p15:guide>
        <p15:guide id="2" orient="horz" pos="2901">
          <p15:clr>
            <a:srgbClr val="9AA0A6"/>
          </p15:clr>
        </p15:guide>
        <p15:guide id="3" pos="456">
          <p15:clr>
            <a:srgbClr val="9AA0A6"/>
          </p15:clr>
        </p15:guide>
        <p15:guide id="4" pos="5304">
          <p15:clr>
            <a:srgbClr val="9AA0A6"/>
          </p15:clr>
        </p15:guide>
        <p15:guide id="5" pos="4122">
          <p15:clr>
            <a:srgbClr val="9AA0A6"/>
          </p15:clr>
        </p15:guide>
        <p15:guide id="6" pos="1638">
          <p15:clr>
            <a:srgbClr val="9AA0A6"/>
          </p15:clr>
        </p15:guide>
        <p15:guide id="7" orient="horz" pos="25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/>
        <p:guide pos="2901" orient="horz"/>
        <p:guide pos="456"/>
        <p:guide pos="5304"/>
        <p:guide pos="4122"/>
        <p:guide pos="1638"/>
        <p:guide pos="25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ExtraBold-bold.fntdata"/><Relationship Id="rId20" Type="http://schemas.openxmlformats.org/officeDocument/2006/relationships/slide" Target="slides/slide15.xml"/><Relationship Id="rId41" Type="http://schemas.openxmlformats.org/officeDocument/2006/relationships/font" Target="fonts/PoppinsExtraBold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oppins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oppins-boldItalic.fntdata"/><Relationship Id="rId30" Type="http://schemas.openxmlformats.org/officeDocument/2006/relationships/font" Target="fonts/Poppins-italic.fntdata"/><Relationship Id="rId11" Type="http://schemas.openxmlformats.org/officeDocument/2006/relationships/slide" Target="slides/slide6.xml"/><Relationship Id="rId33" Type="http://schemas.openxmlformats.org/officeDocument/2006/relationships/font" Target="fonts/PoppinsLight-bold.fntdata"/><Relationship Id="rId10" Type="http://schemas.openxmlformats.org/officeDocument/2006/relationships/slide" Target="slides/slide5.xml"/><Relationship Id="rId32" Type="http://schemas.openxmlformats.org/officeDocument/2006/relationships/font" Target="fonts/PoppinsLight-regular.fntdata"/><Relationship Id="rId13" Type="http://schemas.openxmlformats.org/officeDocument/2006/relationships/slide" Target="slides/slide8.xml"/><Relationship Id="rId35" Type="http://schemas.openxmlformats.org/officeDocument/2006/relationships/font" Target="fonts/Poppins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PoppinsLight-italic.fntdata"/><Relationship Id="rId15" Type="http://schemas.openxmlformats.org/officeDocument/2006/relationships/slide" Target="slides/slide10.xml"/><Relationship Id="rId37" Type="http://schemas.openxmlformats.org/officeDocument/2006/relationships/font" Target="fonts/PoppinsSemiBold-bold.fntdata"/><Relationship Id="rId14" Type="http://schemas.openxmlformats.org/officeDocument/2006/relationships/slide" Target="slides/slide9.xml"/><Relationship Id="rId36" Type="http://schemas.openxmlformats.org/officeDocument/2006/relationships/font" Target="fonts/PoppinsSemiBold-regular.fntdata"/><Relationship Id="rId17" Type="http://schemas.openxmlformats.org/officeDocument/2006/relationships/slide" Target="slides/slide12.xml"/><Relationship Id="rId39" Type="http://schemas.openxmlformats.org/officeDocument/2006/relationships/font" Target="fonts/PoppinsSemiBold-boldItalic.fntdata"/><Relationship Id="rId16" Type="http://schemas.openxmlformats.org/officeDocument/2006/relationships/slide" Target="slides/slide11.xml"/><Relationship Id="rId38" Type="http://schemas.openxmlformats.org/officeDocument/2006/relationships/font" Target="fonts/PoppinsSemiBold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5" name="Shape 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6" name="Google Shape;910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7" name="Google Shape;910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41" name="Shape 9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2" name="Google Shape;9242;g6ad1349293_0_5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3" name="Google Shape;9243;g6ad1349293_0_5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70" name="Shape 9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1" name="Google Shape;9571;g6b12ef3f49_0_1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2" name="Google Shape;9572;g6b12ef3f49_0_1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13" name="Shape 10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4" name="Google Shape;10014;g6b368d4e4a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5" name="Google Shape;10015;g6b368d4e4a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1" name="Shape 10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2" name="Google Shape;10072;g6b368d4e4a_1_14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3" name="Google Shape;10073;g6b368d4e4a_1_14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76" name="Shape 10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7" name="Google Shape;10077;g6b368d4e4a_1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8" name="Google Shape;10078;g6b368d4e4a_1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30" name="Shape 10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1" name="Google Shape;10131;g6b368d4e4a_1_2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2" name="Google Shape;10132;g6b368d4e4a_1_2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necessary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9" name="Shape 10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0" name="Google Shape;10200;g6b368d4e4a_1_17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1" name="Google Shape;10201;g6b368d4e4a_1_17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5" name="Shape 10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6" name="Google Shape;10216;g890f7dff0a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7" name="Google Shape;10217;g890f7dff0a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Rough draft of information for 1 story building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1" name="Shape 10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2" name="Google Shape;10222;g890f7dff0a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3" name="Google Shape;10223;g890f7dff0a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7" name="Shape 10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8" name="Google Shape;10228;g890f7dff0a_4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9" name="Google Shape;10229;g890f7dff0a_4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2" name="Shape 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" name="Google Shape;9113;g890f7dff0a_1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4" name="Google Shape;9114;g890f7dff0a_1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3" name="Shape 10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4" name="Google Shape;10234;g890f7dff0a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5" name="Google Shape;10235;g890f7dff0a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39" name="Shape 10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" name="Google Shape;10240;g890f7dff0a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1" name="Google Shape;10241;g890f7dff0a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45" name="Shape 10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6" name="Google Shape;10246;g890f7dff0a_4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7" name="Google Shape;10247;g890f7dff0a_4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20" name="Shape 9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1" name="Google Shape;9121;g6ad1349293_0_4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2" name="Google Shape;9122;g6ad1349293_0_4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80" name="Shape 9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1" name="Google Shape;9181;g6ad1349293_0_4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2" name="Google Shape;9182;g6ad1349293_0_4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4" name="Shape 9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5" name="Google Shape;9195;g890f7dff0a_15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6" name="Google Shape;9196;g890f7dff0a_15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2" name="Shape 9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3" name="Google Shape;9203;g890f7dff0a_15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4" name="Google Shape;9204;g890f7dff0a_15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5" name="Shape 9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" name="Google Shape;9216;g890f7dff0a_15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7" name="Google Shape;9217;g890f7dff0a_15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3" name="Shape 9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Google Shape;9224;g890f7dff0a_15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5" name="Google Shape;9225;g890f7dff0a_15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34" name="Shape 9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5" name="Google Shape;9235;g890f7dff0a_15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6" name="Google Shape;9236;g890f7dff0a_15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6531844" y="-140930"/>
            <a:ext cx="1685899" cy="982051"/>
          </a:xfrm>
          <a:custGeom>
            <a:rect b="b" l="l" r="r" t="t"/>
            <a:pathLst>
              <a:path extrusionOk="0" h="23480" w="40306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027125" y="-1061650"/>
            <a:ext cx="2075899" cy="1797680"/>
          </a:xfrm>
          <a:custGeom>
            <a:rect b="b" l="l" r="r" t="t"/>
            <a:pathLst>
              <a:path extrusionOk="0" h="42981" w="4963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4" name="Google Shape;14;p2"/>
            <p:cNvSpPr/>
            <p:nvPr/>
          </p:nvSpPr>
          <p:spPr>
            <a:xfrm>
              <a:off x="7132475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4100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975775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97400" y="22127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6755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89175" y="22127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10800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190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4070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623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8400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5056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8240751" y="532575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278216" y="969619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528581" y="1695921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134532" y="135012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31" name="Google Shape;31;p2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2"/>
          <p:cNvSpPr/>
          <p:nvPr/>
        </p:nvSpPr>
        <p:spPr>
          <a:xfrm>
            <a:off x="7873200" y="243452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272456" y="2400472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8176927" y="2738255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8" name="Google Shape;68;p2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" name="Google Shape;250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51" name="Google Shape;251;p2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" name="Google Shape;988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9" name="Google Shape;989;p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1" name="Google Shape;1001;p2"/>
          <p:cNvSpPr/>
          <p:nvPr/>
        </p:nvSpPr>
        <p:spPr>
          <a:xfrm>
            <a:off x="4370697" y="4177725"/>
            <a:ext cx="3232040" cy="3232125"/>
          </a:xfrm>
          <a:custGeom>
            <a:rect b="b" l="l" r="r" t="t"/>
            <a:pathLst>
              <a:path extrusionOk="0" h="76050" w="76048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2"/>
          <p:cNvSpPr/>
          <p:nvPr/>
        </p:nvSpPr>
        <p:spPr>
          <a:xfrm>
            <a:off x="3631386" y="4527363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" name="Google Shape;1003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4" name="Google Shape;1004;p2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8" name="Google Shape;1738;p2"/>
          <p:cNvSpPr/>
          <p:nvPr/>
        </p:nvSpPr>
        <p:spPr>
          <a:xfrm>
            <a:off x="134148" y="4324586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0" y="419083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52062" y="458928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2"/>
          <p:cNvSpPr/>
          <p:nvPr/>
        </p:nvSpPr>
        <p:spPr>
          <a:xfrm>
            <a:off x="-244675" y="1453189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2"/>
          <p:cNvSpPr/>
          <p:nvPr/>
        </p:nvSpPr>
        <p:spPr>
          <a:xfrm>
            <a:off x="678022" y="223031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3" name="Google Shape;1743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4" name="Google Shape;1744;p2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8" name="Google Shape;1748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9" name="Google Shape;1749;p2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5" name="Google Shape;1785;p2"/>
          <p:cNvSpPr/>
          <p:nvPr/>
        </p:nvSpPr>
        <p:spPr>
          <a:xfrm>
            <a:off x="531775" y="-489552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2"/>
          <p:cNvSpPr/>
          <p:nvPr/>
        </p:nvSpPr>
        <p:spPr>
          <a:xfrm>
            <a:off x="796150" y="-506867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7" name="Google Shape;1787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8" name="Google Shape;1788;p2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2" name="Google Shape;2522;p2"/>
          <p:cNvSpPr/>
          <p:nvPr/>
        </p:nvSpPr>
        <p:spPr>
          <a:xfrm>
            <a:off x="2492561" y="-1061662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3" name="Google Shape;2523;p2"/>
          <p:cNvSpPr/>
          <p:nvPr/>
        </p:nvSpPr>
        <p:spPr>
          <a:xfrm>
            <a:off x="3796563" y="285639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4" name="Google Shape;2524;p2"/>
          <p:cNvSpPr/>
          <p:nvPr/>
        </p:nvSpPr>
        <p:spPr>
          <a:xfrm>
            <a:off x="5221247" y="223854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5" name="Google Shape;2525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6" name="Google Shape;2526;p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8" name="Google Shape;2538;p2"/>
          <p:cNvSpPr/>
          <p:nvPr/>
        </p:nvSpPr>
        <p:spPr>
          <a:xfrm>
            <a:off x="8421482" y="476669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5050" name="Shape 5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1" name="Google Shape;5051;p11"/>
          <p:cNvSpPr/>
          <p:nvPr/>
        </p:nvSpPr>
        <p:spPr>
          <a:xfrm>
            <a:off x="833400" y="1753500"/>
            <a:ext cx="7477200" cy="339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2" name="Google Shape;5052;p11"/>
          <p:cNvSpPr txBox="1"/>
          <p:nvPr>
            <p:ph hasCustomPrompt="1" type="title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3" name="Google Shape;5053;p11"/>
          <p:cNvSpPr txBox="1"/>
          <p:nvPr>
            <p:ph idx="1" type="body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54" name="Shape 50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TWO_COLUMNS_1">
    <p:bg>
      <p:bgPr>
        <a:solidFill>
          <a:schemeClr val="lt1"/>
        </a:solidFill>
      </p:bgPr>
    </p:bg>
    <p:spTree>
      <p:nvGrpSpPr>
        <p:cNvPr id="5055" name="Shape 5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6" name="Google Shape;5056;p13"/>
          <p:cNvSpPr txBox="1"/>
          <p:nvPr>
            <p:ph idx="1" type="body"/>
          </p:nvPr>
        </p:nvSpPr>
        <p:spPr>
          <a:xfrm>
            <a:off x="748400" y="1078650"/>
            <a:ext cx="67362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057" name="Google Shape;5057;p13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F4D53"/>
              </a:buClr>
              <a:buSzPts val="1800"/>
              <a:buFont typeface="Poppins"/>
              <a:buNone/>
              <a:defRPr b="1" sz="1800">
                <a:solidFill>
                  <a:srgbClr val="3F4D5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IG_NUMBER_1">
    <p:spTree>
      <p:nvGrpSpPr>
        <p:cNvPr id="5058" name="Shape 5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9" name="Google Shape;5059;p14"/>
          <p:cNvSpPr txBox="1"/>
          <p:nvPr>
            <p:ph hasCustomPrompt="1" type="title"/>
          </p:nvPr>
        </p:nvSpPr>
        <p:spPr>
          <a:xfrm>
            <a:off x="158725" y="810277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0" name="Google Shape;5060;p14"/>
          <p:cNvSpPr txBox="1"/>
          <p:nvPr>
            <p:ph idx="2" type="title"/>
          </p:nvPr>
        </p:nvSpPr>
        <p:spPr>
          <a:xfrm>
            <a:off x="1642650" y="635805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61" name="Google Shape;5061;p14"/>
          <p:cNvSpPr txBox="1"/>
          <p:nvPr>
            <p:ph idx="1" type="subTitle"/>
          </p:nvPr>
        </p:nvSpPr>
        <p:spPr>
          <a:xfrm>
            <a:off x="1642650" y="969270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62" name="Google Shape;5062;p14"/>
          <p:cNvSpPr txBox="1"/>
          <p:nvPr>
            <p:ph hasCustomPrompt="1" idx="3" type="title"/>
          </p:nvPr>
        </p:nvSpPr>
        <p:spPr>
          <a:xfrm>
            <a:off x="158725" y="1913852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3" name="Google Shape;5063;p14"/>
          <p:cNvSpPr txBox="1"/>
          <p:nvPr>
            <p:ph idx="4" type="title"/>
          </p:nvPr>
        </p:nvSpPr>
        <p:spPr>
          <a:xfrm>
            <a:off x="1642650" y="1739379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64" name="Google Shape;5064;p14"/>
          <p:cNvSpPr txBox="1"/>
          <p:nvPr>
            <p:ph idx="5" type="subTitle"/>
          </p:nvPr>
        </p:nvSpPr>
        <p:spPr>
          <a:xfrm>
            <a:off x="1642650" y="2072845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65" name="Google Shape;5065;p14"/>
          <p:cNvSpPr txBox="1"/>
          <p:nvPr>
            <p:ph hasCustomPrompt="1" idx="6" type="title"/>
          </p:nvPr>
        </p:nvSpPr>
        <p:spPr>
          <a:xfrm>
            <a:off x="158725" y="3017427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6" name="Google Shape;5066;p14"/>
          <p:cNvSpPr txBox="1"/>
          <p:nvPr>
            <p:ph idx="7" type="title"/>
          </p:nvPr>
        </p:nvSpPr>
        <p:spPr>
          <a:xfrm>
            <a:off x="1642650" y="2842955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67" name="Google Shape;5067;p14"/>
          <p:cNvSpPr txBox="1"/>
          <p:nvPr>
            <p:ph idx="8" type="subTitle"/>
          </p:nvPr>
        </p:nvSpPr>
        <p:spPr>
          <a:xfrm>
            <a:off x="1642650" y="3176420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68" name="Google Shape;5068;p14"/>
          <p:cNvSpPr txBox="1"/>
          <p:nvPr>
            <p:ph hasCustomPrompt="1" idx="9" type="title"/>
          </p:nvPr>
        </p:nvSpPr>
        <p:spPr>
          <a:xfrm>
            <a:off x="4614421" y="1576143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9" name="Google Shape;5069;p14"/>
          <p:cNvSpPr txBox="1"/>
          <p:nvPr>
            <p:ph idx="13" type="title"/>
          </p:nvPr>
        </p:nvSpPr>
        <p:spPr>
          <a:xfrm>
            <a:off x="6098346" y="1401670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70" name="Google Shape;5070;p14"/>
          <p:cNvSpPr txBox="1"/>
          <p:nvPr>
            <p:ph idx="14" type="subTitle"/>
          </p:nvPr>
        </p:nvSpPr>
        <p:spPr>
          <a:xfrm>
            <a:off x="6098346" y="1735136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1" name="Google Shape;5071;p14"/>
          <p:cNvSpPr txBox="1"/>
          <p:nvPr>
            <p:ph hasCustomPrompt="1" idx="15" type="title"/>
          </p:nvPr>
        </p:nvSpPr>
        <p:spPr>
          <a:xfrm>
            <a:off x="4614421" y="2679718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72" name="Google Shape;5072;p14"/>
          <p:cNvSpPr txBox="1"/>
          <p:nvPr>
            <p:ph idx="16" type="title"/>
          </p:nvPr>
        </p:nvSpPr>
        <p:spPr>
          <a:xfrm>
            <a:off x="6098346" y="2505245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73" name="Google Shape;5073;p14"/>
          <p:cNvSpPr txBox="1"/>
          <p:nvPr>
            <p:ph idx="17" type="subTitle"/>
          </p:nvPr>
        </p:nvSpPr>
        <p:spPr>
          <a:xfrm>
            <a:off x="6098346" y="2838711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4" name="Google Shape;5074;p14"/>
          <p:cNvSpPr txBox="1"/>
          <p:nvPr>
            <p:ph hasCustomPrompt="1" idx="18" type="title"/>
          </p:nvPr>
        </p:nvSpPr>
        <p:spPr>
          <a:xfrm>
            <a:off x="4614421" y="3783293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75" name="Google Shape;5075;p14"/>
          <p:cNvSpPr txBox="1"/>
          <p:nvPr>
            <p:ph idx="19" type="title"/>
          </p:nvPr>
        </p:nvSpPr>
        <p:spPr>
          <a:xfrm>
            <a:off x="6098346" y="3608820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76" name="Google Shape;5076;p14"/>
          <p:cNvSpPr txBox="1"/>
          <p:nvPr>
            <p:ph idx="20" type="subTitle"/>
          </p:nvPr>
        </p:nvSpPr>
        <p:spPr>
          <a:xfrm>
            <a:off x="6098346" y="3942286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TITLE_AND_BODY_1">
    <p:spTree>
      <p:nvGrpSpPr>
        <p:cNvPr id="5077" name="Shape 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8" name="Google Shape;5078;p15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9" name="Google Shape;5079;p15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0" name="Google Shape;5080;p15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81" name="Google Shape;5081;p15"/>
          <p:cNvSpPr txBox="1"/>
          <p:nvPr>
            <p:ph idx="2" type="title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82" name="Google Shape;5082;p15"/>
          <p:cNvSpPr txBox="1"/>
          <p:nvPr>
            <p:ph idx="1" type="subTitle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3" name="Google Shape;5083;p15"/>
          <p:cNvSpPr txBox="1"/>
          <p:nvPr>
            <p:ph idx="3" type="title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84" name="Google Shape;5084;p15"/>
          <p:cNvSpPr txBox="1"/>
          <p:nvPr>
            <p:ph idx="4" type="subTitle"/>
          </p:nvPr>
        </p:nvSpPr>
        <p:spPr>
          <a:xfrm>
            <a:off x="5761358" y="4024575"/>
            <a:ext cx="23271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_1">
    <p:bg>
      <p:bgPr>
        <a:solidFill>
          <a:schemeClr val="accent1"/>
        </a:solidFill>
      </p:bgPr>
    </p:bg>
    <p:spTree>
      <p:nvGrpSpPr>
        <p:cNvPr id="5085" name="Shape 5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6" name="Google Shape;5086;p16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5087" name="Google Shape;5087;p16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rect b="b" l="l" r="r" t="t"/>
              <a:pathLst>
                <a:path extrusionOk="0" h="8693" w="10037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16"/>
            <p:cNvSpPr/>
            <p:nvPr/>
          </p:nvSpPr>
          <p:spPr>
            <a:xfrm>
              <a:off x="7050408" y="3650816"/>
              <a:ext cx="1247936" cy="1094228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16"/>
            <p:cNvSpPr/>
            <p:nvPr/>
          </p:nvSpPr>
          <p:spPr>
            <a:xfrm>
              <a:off x="7702470" y="4049266"/>
              <a:ext cx="1247936" cy="1094228"/>
            </a:xfrm>
            <a:custGeom>
              <a:rect b="b" l="l" r="r" t="t"/>
              <a:pathLst>
                <a:path extrusionOk="0" h="24667" w="28132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16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rect b="b" l="l" r="r" t="t"/>
              <a:pathLst>
                <a:path extrusionOk="0" h="18546" w="21416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16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rect b="b" l="l" r="r" t="t"/>
              <a:pathLst>
                <a:path extrusionOk="0" h="6036" w="6623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92" name="Google Shape;5092;p16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5093" name="Google Shape;5093;p1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rect b="b" l="l" r="r" t="t"/>
                <a:pathLst>
                  <a:path extrusionOk="0" h="2236" w="2325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4" name="Google Shape;5094;p1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rect b="b" l="l" r="r" t="t"/>
                <a:pathLst>
                  <a:path extrusionOk="0" h="6058" w="6058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5" name="Google Shape;5095;p16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rect b="b" l="l" r="r" t="t"/>
                <a:pathLst>
                  <a:path extrusionOk="0" h="22575" w="22575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6" name="Google Shape;5096;p1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97" name="Google Shape;5097;p16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5098" name="Google Shape;5098;p1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9" name="Google Shape;5099;p1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0" name="Google Shape;5100;p1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1" name="Google Shape;5101;p1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2" name="Google Shape;5102;p1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3" name="Google Shape;5103;p1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4" name="Google Shape;5104;p1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5" name="Google Shape;5105;p1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6" name="Google Shape;5106;p1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7" name="Google Shape;5107;p1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8" name="Google Shape;5108;p1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9" name="Google Shape;5109;p1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0" name="Google Shape;5110;p1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1" name="Google Shape;5111;p1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2" name="Google Shape;5112;p1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3" name="Google Shape;5113;p1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4" name="Google Shape;5114;p1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5" name="Google Shape;5115;p1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6" name="Google Shape;5116;p1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7" name="Google Shape;5117;p1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8" name="Google Shape;5118;p1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9" name="Google Shape;5119;p1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0" name="Google Shape;5120;p1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1" name="Google Shape;5121;p1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2" name="Google Shape;5122;p1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3" name="Google Shape;5123;p1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4" name="Google Shape;5124;p1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5" name="Google Shape;5125;p1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6" name="Google Shape;5126;p1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7" name="Google Shape;5127;p1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8" name="Google Shape;5128;p1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9" name="Google Shape;5129;p1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0" name="Google Shape;5130;p1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1" name="Google Shape;5131;p1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2" name="Google Shape;5132;p1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3" name="Google Shape;5133;p1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34" name="Google Shape;5134;p16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5135" name="Google Shape;5135;p16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rect b="b" l="l" r="r" t="t"/>
                <a:pathLst>
                  <a:path extrusionOk="0" h="55702" w="55702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6" name="Google Shape;5136;p16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rect b="b" l="l" r="r" t="t"/>
                <a:pathLst>
                  <a:path extrusionOk="0" h="48425" w="51191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137" name="Google Shape;5137;p16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5138" name="Google Shape;5138;p16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9" name="Google Shape;5139;p16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0" name="Google Shape;5140;p16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1" name="Google Shape;5141;p16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2" name="Google Shape;5142;p16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3" name="Google Shape;5143;p16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4" name="Google Shape;5144;p16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5" name="Google Shape;5145;p16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6" name="Google Shape;5146;p16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7" name="Google Shape;5147;p16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8" name="Google Shape;5148;p16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9" name="Google Shape;5149;p16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0" name="Google Shape;5150;p16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1" name="Google Shape;5151;p16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2" name="Google Shape;5152;p16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3" name="Google Shape;5153;p16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4" name="Google Shape;5154;p16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5" name="Google Shape;5155;p16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6" name="Google Shape;5156;p16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7" name="Google Shape;5157;p16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8" name="Google Shape;5158;p16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9" name="Google Shape;5159;p16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0" name="Google Shape;5160;p16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rect b="b" l="l" r="r" t="t"/>
                  <a:pathLst>
                    <a:path extrusionOk="0" h="390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1" name="Google Shape;5161;p16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2" name="Google Shape;5162;p16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rect b="b" l="l" r="r" t="t"/>
                  <a:pathLst>
                    <a:path extrusionOk="0" h="390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3" name="Google Shape;5163;p16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4" name="Google Shape;5164;p16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5" name="Google Shape;5165;p16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6" name="Google Shape;5166;p16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7" name="Google Shape;5167;p16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8" name="Google Shape;5168;p16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9" name="Google Shape;5169;p16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0" name="Google Shape;5170;p16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1" name="Google Shape;5171;p16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2" name="Google Shape;5172;p16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3" name="Google Shape;5173;p16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4" name="Google Shape;5174;p16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5" name="Google Shape;5175;p16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6" name="Google Shape;5176;p16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7" name="Google Shape;5177;p16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8" name="Google Shape;5178;p16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9" name="Google Shape;5179;p16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0" name="Google Shape;5180;p16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1" name="Google Shape;5181;p16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2" name="Google Shape;5182;p16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3" name="Google Shape;5183;p16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4" name="Google Shape;5184;p16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5" name="Google Shape;5185;p16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6" name="Google Shape;5186;p16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7" name="Google Shape;5187;p16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8" name="Google Shape;5188;p16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9" name="Google Shape;5189;p16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0" name="Google Shape;5190;p16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1" name="Google Shape;5191;p16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2" name="Google Shape;5192;p16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3" name="Google Shape;5193;p16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rect b="b" l="l" r="r" t="t"/>
                  <a:pathLst>
                    <a:path extrusionOk="0" h="390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4" name="Google Shape;5194;p16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rect b="b" l="l" r="r" t="t"/>
                  <a:pathLst>
                    <a:path extrusionOk="0" h="390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5" name="Google Shape;5195;p16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6" name="Google Shape;5196;p16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7" name="Google Shape;5197;p16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8" name="Google Shape;5198;p16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9" name="Google Shape;5199;p16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0" name="Google Shape;5200;p16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1" name="Google Shape;5201;p16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2" name="Google Shape;5202;p16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3" name="Google Shape;5203;p16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4" name="Google Shape;5204;p16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5" name="Google Shape;5205;p16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6" name="Google Shape;5206;p16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7" name="Google Shape;5207;p16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8" name="Google Shape;5208;p16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9" name="Google Shape;5209;p16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0" name="Google Shape;5210;p16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1" name="Google Shape;5211;p16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2" name="Google Shape;5212;p16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3" name="Google Shape;5213;p16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4" name="Google Shape;5214;p16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5" name="Google Shape;5215;p16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6" name="Google Shape;5216;p16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7" name="Google Shape;5217;p16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8" name="Google Shape;5218;p16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9" name="Google Shape;5219;p16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0" name="Google Shape;5220;p16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1" name="Google Shape;5221;p16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2" name="Google Shape;5222;p16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3" name="Google Shape;5223;p16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4" name="Google Shape;5224;p16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5" name="Google Shape;5225;p16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6" name="Google Shape;5226;p16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7" name="Google Shape;5227;p16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8" name="Google Shape;5228;p16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9" name="Google Shape;5229;p16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0" name="Google Shape;5230;p16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1" name="Google Shape;5231;p16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2" name="Google Shape;5232;p16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3" name="Google Shape;5233;p16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4" name="Google Shape;5234;p16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5" name="Google Shape;5235;p16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6" name="Google Shape;5236;p16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7" name="Google Shape;5237;p16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8" name="Google Shape;5238;p16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9" name="Google Shape;5239;p16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0" name="Google Shape;5240;p16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1" name="Google Shape;5241;p16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2" name="Google Shape;5242;p16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3" name="Google Shape;5243;p16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4" name="Google Shape;5244;p16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5" name="Google Shape;5245;p16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6" name="Google Shape;5246;p16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7" name="Google Shape;5247;p16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8" name="Google Shape;5248;p16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9" name="Google Shape;5249;p16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0" name="Google Shape;5250;p16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1" name="Google Shape;5251;p16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2" name="Google Shape;5252;p16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3" name="Google Shape;5253;p16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4" name="Google Shape;5254;p16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5" name="Google Shape;5255;p16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6" name="Google Shape;5256;p16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7" name="Google Shape;5257;p16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8" name="Google Shape;5258;p16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9" name="Google Shape;5259;p16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0" name="Google Shape;5260;p16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1" name="Google Shape;5261;p16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2" name="Google Shape;5262;p16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3" name="Google Shape;5263;p16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4" name="Google Shape;5264;p16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5" name="Google Shape;5265;p16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6" name="Google Shape;5266;p16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7" name="Google Shape;5267;p16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8" name="Google Shape;5268;p16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9" name="Google Shape;5269;p16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0" name="Google Shape;5270;p16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1" name="Google Shape;5271;p16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2" name="Google Shape;5272;p16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3" name="Google Shape;5273;p16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4" name="Google Shape;5274;p16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5" name="Google Shape;5275;p16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6" name="Google Shape;5276;p16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7" name="Google Shape;5277;p16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8" name="Google Shape;5278;p16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9" name="Google Shape;5279;p16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0" name="Google Shape;5280;p16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1" name="Google Shape;5281;p16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2" name="Google Shape;5282;p16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3" name="Google Shape;5283;p16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4" name="Google Shape;5284;p16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5" name="Google Shape;5285;p16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6" name="Google Shape;5286;p16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7" name="Google Shape;5287;p16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8" name="Google Shape;5288;p16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9" name="Google Shape;5289;p16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0" name="Google Shape;5290;p16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1" name="Google Shape;5291;p16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2" name="Google Shape;5292;p16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3" name="Google Shape;5293;p16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4" name="Google Shape;5294;p16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5" name="Google Shape;5295;p16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6" name="Google Shape;5296;p16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7" name="Google Shape;5297;p16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8" name="Google Shape;5298;p16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9" name="Google Shape;5299;p16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0" name="Google Shape;5300;p16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1" name="Google Shape;5301;p16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2" name="Google Shape;5302;p16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3" name="Google Shape;5303;p16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4" name="Google Shape;5304;p16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5" name="Google Shape;5305;p16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6" name="Google Shape;5306;p16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7" name="Google Shape;5307;p16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8" name="Google Shape;5308;p16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9" name="Google Shape;5309;p16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0" name="Google Shape;5310;p16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1" name="Google Shape;5311;p16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2" name="Google Shape;5312;p16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3" name="Google Shape;5313;p16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4" name="Google Shape;5314;p16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5" name="Google Shape;5315;p16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6" name="Google Shape;5316;p16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7" name="Google Shape;5317;p16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8" name="Google Shape;5318;p16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9" name="Google Shape;5319;p16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0" name="Google Shape;5320;p16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1" name="Google Shape;5321;p16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2" name="Google Shape;5322;p16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3" name="Google Shape;5323;p16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4" name="Google Shape;5324;p16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5" name="Google Shape;5325;p16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6" name="Google Shape;5326;p16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7" name="Google Shape;5327;p16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8" name="Google Shape;5328;p16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9" name="Google Shape;5329;p16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0" name="Google Shape;5330;p16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1" name="Google Shape;5331;p16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2" name="Google Shape;5332;p16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3" name="Google Shape;5333;p16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4" name="Google Shape;5334;p16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5" name="Google Shape;5335;p16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6" name="Google Shape;5336;p16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7" name="Google Shape;5337;p16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8" name="Google Shape;5338;p16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9" name="Google Shape;5339;p16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0" name="Google Shape;5340;p16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1" name="Google Shape;5341;p16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2" name="Google Shape;5342;p16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3" name="Google Shape;5343;p16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4" name="Google Shape;5344;p16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5" name="Google Shape;5345;p16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6" name="Google Shape;5346;p16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7" name="Google Shape;5347;p16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8" name="Google Shape;5348;p16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9" name="Google Shape;5349;p16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0" name="Google Shape;5350;p16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1" name="Google Shape;5351;p16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2" name="Google Shape;5352;p16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3" name="Google Shape;5353;p16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4" name="Google Shape;5354;p16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5" name="Google Shape;5355;p16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6" name="Google Shape;5356;p16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7" name="Google Shape;5357;p16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8" name="Google Shape;5358;p16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9" name="Google Shape;5359;p16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0" name="Google Shape;5360;p16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1" name="Google Shape;5361;p16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2" name="Google Shape;5362;p16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3" name="Google Shape;5363;p16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4" name="Google Shape;5364;p16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5" name="Google Shape;5365;p16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6" name="Google Shape;5366;p16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7" name="Google Shape;5367;p16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8" name="Google Shape;5368;p16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9" name="Google Shape;5369;p16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0" name="Google Shape;5370;p16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1" name="Google Shape;5371;p16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2" name="Google Shape;5372;p16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3" name="Google Shape;5373;p16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4" name="Google Shape;5374;p16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5" name="Google Shape;5375;p16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6" name="Google Shape;5376;p16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7" name="Google Shape;5377;p16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8" name="Google Shape;5378;p16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9" name="Google Shape;5379;p16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0" name="Google Shape;5380;p16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1" name="Google Shape;5381;p16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2" name="Google Shape;5382;p16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3" name="Google Shape;5383;p16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4" name="Google Shape;5384;p16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5" name="Google Shape;5385;p16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6" name="Google Shape;5386;p16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7" name="Google Shape;5387;p16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8" name="Google Shape;5388;p16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9" name="Google Shape;5389;p16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0" name="Google Shape;5390;p16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1" name="Google Shape;5391;p16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2" name="Google Shape;5392;p16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3" name="Google Shape;5393;p16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4" name="Google Shape;5394;p16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5" name="Google Shape;5395;p16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6" name="Google Shape;5396;p16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7" name="Google Shape;5397;p16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8" name="Google Shape;5398;p16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9" name="Google Shape;5399;p16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0" name="Google Shape;5400;p16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1" name="Google Shape;5401;p16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2" name="Google Shape;5402;p16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3" name="Google Shape;5403;p16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4" name="Google Shape;5404;p16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5" name="Google Shape;5405;p16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6" name="Google Shape;5406;p16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7" name="Google Shape;5407;p16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8" name="Google Shape;5408;p16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9" name="Google Shape;5409;p16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0" name="Google Shape;5410;p16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1" name="Google Shape;5411;p16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2" name="Google Shape;5412;p16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3" name="Google Shape;5413;p16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4" name="Google Shape;5414;p16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5" name="Google Shape;5415;p16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6" name="Google Shape;5416;p16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7" name="Google Shape;5417;p16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8" name="Google Shape;5418;p16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9" name="Google Shape;5419;p16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0" name="Google Shape;5420;p16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1" name="Google Shape;5421;p16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2" name="Google Shape;5422;p16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3" name="Google Shape;5423;p16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4" name="Google Shape;5424;p16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5" name="Google Shape;5425;p16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6" name="Google Shape;5426;p16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7" name="Google Shape;5427;p16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8" name="Google Shape;5428;p16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9" name="Google Shape;5429;p16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0" name="Google Shape;5430;p16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1" name="Google Shape;5431;p16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2" name="Google Shape;5432;p16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3" name="Google Shape;5433;p16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4" name="Google Shape;5434;p16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5" name="Google Shape;5435;p16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6" name="Google Shape;5436;p16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7" name="Google Shape;5437;p16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8" name="Google Shape;5438;p16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9" name="Google Shape;5439;p16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0" name="Google Shape;5440;p16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1" name="Google Shape;5441;p16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2" name="Google Shape;5442;p16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3" name="Google Shape;5443;p16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4" name="Google Shape;5444;p16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5" name="Google Shape;5445;p16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6" name="Google Shape;5446;p16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7" name="Google Shape;5447;p16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8" name="Google Shape;5448;p16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9" name="Google Shape;5449;p16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0" name="Google Shape;5450;p16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1" name="Google Shape;5451;p16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2" name="Google Shape;5452;p16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3" name="Google Shape;5453;p16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4" name="Google Shape;5454;p16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5" name="Google Shape;5455;p16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6" name="Google Shape;5456;p16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7" name="Google Shape;5457;p16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8" name="Google Shape;5458;p16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9" name="Google Shape;5459;p16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0" name="Google Shape;5460;p16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1" name="Google Shape;5461;p16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2" name="Google Shape;5462;p16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3" name="Google Shape;5463;p16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4" name="Google Shape;5464;p16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5" name="Google Shape;5465;p16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6" name="Google Shape;5466;p16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7" name="Google Shape;5467;p16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8" name="Google Shape;5468;p16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9" name="Google Shape;5469;p16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0" name="Google Shape;5470;p16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1" name="Google Shape;5471;p16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2" name="Google Shape;5472;p16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3" name="Google Shape;5473;p16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4" name="Google Shape;5474;p16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5" name="Google Shape;5475;p16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6" name="Google Shape;5476;p16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7" name="Google Shape;5477;p16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8" name="Google Shape;5478;p16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9" name="Google Shape;5479;p16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0" name="Google Shape;5480;p16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1" name="Google Shape;5481;p16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2" name="Google Shape;5482;p16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3" name="Google Shape;5483;p16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4" name="Google Shape;5484;p16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5" name="Google Shape;5485;p16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6" name="Google Shape;5486;p16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7" name="Google Shape;5487;p16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8" name="Google Shape;5488;p16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9" name="Google Shape;5489;p16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0" name="Google Shape;5490;p16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1" name="Google Shape;5491;p16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2" name="Google Shape;5492;p16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3" name="Google Shape;5493;p16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4" name="Google Shape;5494;p16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5" name="Google Shape;5495;p16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6" name="Google Shape;5496;p16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7" name="Google Shape;5497;p16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8" name="Google Shape;5498;p16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9" name="Google Shape;5499;p16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0" name="Google Shape;5500;p16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1" name="Google Shape;5501;p16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2" name="Google Shape;5502;p16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3" name="Google Shape;5503;p16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4" name="Google Shape;5504;p16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5" name="Google Shape;5505;p16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6" name="Google Shape;5506;p16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7" name="Google Shape;5507;p16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8" name="Google Shape;5508;p16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9" name="Google Shape;5509;p16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0" name="Google Shape;5510;p16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1" name="Google Shape;5511;p16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2" name="Google Shape;5512;p16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3" name="Google Shape;5513;p16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4" name="Google Shape;5514;p16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5" name="Google Shape;5515;p16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6" name="Google Shape;5516;p16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7" name="Google Shape;5517;p16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8" name="Google Shape;5518;p16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9" name="Google Shape;5519;p16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0" name="Google Shape;5520;p16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1" name="Google Shape;5521;p16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2" name="Google Shape;5522;p16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3" name="Google Shape;5523;p16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4" name="Google Shape;5524;p16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5" name="Google Shape;5525;p16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6" name="Google Shape;5526;p16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7" name="Google Shape;5527;p16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8" name="Google Shape;5528;p16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9" name="Google Shape;5529;p16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0" name="Google Shape;5530;p16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1" name="Google Shape;5531;p16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2" name="Google Shape;5532;p16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3" name="Google Shape;5533;p16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4" name="Google Shape;5534;p16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5" name="Google Shape;5535;p16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6" name="Google Shape;5536;p16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7" name="Google Shape;5537;p16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8" name="Google Shape;5538;p16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9" name="Google Shape;5539;p16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0" name="Google Shape;5540;p16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1" name="Google Shape;5541;p16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2" name="Google Shape;5542;p16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3" name="Google Shape;5543;p16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4" name="Google Shape;5544;p16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5" name="Google Shape;5545;p16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6" name="Google Shape;5546;p16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7" name="Google Shape;5547;p16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8" name="Google Shape;5548;p16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9" name="Google Shape;5549;p16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0" name="Google Shape;5550;p16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1" name="Google Shape;5551;p16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2" name="Google Shape;5552;p16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3" name="Google Shape;5553;p16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4" name="Google Shape;5554;p16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5" name="Google Shape;5555;p16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6" name="Google Shape;5556;p16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7" name="Google Shape;5557;p16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8" name="Google Shape;5558;p16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9" name="Google Shape;5559;p16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0" name="Google Shape;5560;p16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1" name="Google Shape;5561;p16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2" name="Google Shape;5562;p16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3" name="Google Shape;5563;p16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4" name="Google Shape;5564;p16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5" name="Google Shape;5565;p16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6" name="Google Shape;5566;p16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7" name="Google Shape;5567;p16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8" name="Google Shape;5568;p16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9" name="Google Shape;5569;p16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0" name="Google Shape;5570;p16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1" name="Google Shape;5571;p16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2" name="Google Shape;5572;p16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3" name="Google Shape;5573;p16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4" name="Google Shape;5574;p16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5" name="Google Shape;5575;p16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6" name="Google Shape;5576;p16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7" name="Google Shape;5577;p16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8" name="Google Shape;5578;p16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9" name="Google Shape;5579;p16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0" name="Google Shape;5580;p16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1" name="Google Shape;5581;p16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2" name="Google Shape;5582;p16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3" name="Google Shape;5583;p16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4" name="Google Shape;5584;p16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5" name="Google Shape;5585;p16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6" name="Google Shape;5586;p16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7" name="Google Shape;5587;p16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8" name="Google Shape;5588;p16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9" name="Google Shape;5589;p16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0" name="Google Shape;5590;p16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1" name="Google Shape;5591;p16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2" name="Google Shape;5592;p16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3" name="Google Shape;5593;p16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4" name="Google Shape;5594;p16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5" name="Google Shape;5595;p16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6" name="Google Shape;5596;p16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7" name="Google Shape;5597;p16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8" name="Google Shape;5598;p16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9" name="Google Shape;5599;p16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0" name="Google Shape;5600;p16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1" name="Google Shape;5601;p16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2" name="Google Shape;5602;p16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3" name="Google Shape;5603;p16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4" name="Google Shape;5604;p16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5" name="Google Shape;5605;p16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6" name="Google Shape;5606;p16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7" name="Google Shape;5607;p16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8" name="Google Shape;5608;p16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9" name="Google Shape;5609;p16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0" name="Google Shape;5610;p16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1" name="Google Shape;5611;p16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2" name="Google Shape;5612;p16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3" name="Google Shape;5613;p16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4" name="Google Shape;5614;p16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5" name="Google Shape;5615;p16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6" name="Google Shape;5616;p16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7" name="Google Shape;5617;p16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8" name="Google Shape;5618;p16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9" name="Google Shape;5619;p16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0" name="Google Shape;5620;p16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1" name="Google Shape;5621;p16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2" name="Google Shape;5622;p16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3" name="Google Shape;5623;p16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4" name="Google Shape;5624;p16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5" name="Google Shape;5625;p16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6" name="Google Shape;5626;p16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7" name="Google Shape;5627;p16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8" name="Google Shape;5628;p16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9" name="Google Shape;5629;p16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0" name="Google Shape;5630;p16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1" name="Google Shape;5631;p16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2" name="Google Shape;5632;p16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3" name="Google Shape;5633;p16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4" name="Google Shape;5634;p16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5" name="Google Shape;5635;p16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6" name="Google Shape;5636;p16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7" name="Google Shape;5637;p16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8" name="Google Shape;5638;p16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9" name="Google Shape;5639;p16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0" name="Google Shape;5640;p16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1" name="Google Shape;5641;p16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2" name="Google Shape;5642;p16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3" name="Google Shape;5643;p16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4" name="Google Shape;5644;p16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5" name="Google Shape;5645;p16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6" name="Google Shape;5646;p16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7" name="Google Shape;5647;p16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8" name="Google Shape;5648;p16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9" name="Google Shape;5649;p16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0" name="Google Shape;5650;p16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1" name="Google Shape;5651;p16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2" name="Google Shape;5652;p16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3" name="Google Shape;5653;p16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4" name="Google Shape;5654;p16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5" name="Google Shape;5655;p16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6" name="Google Shape;5656;p16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7" name="Google Shape;5657;p16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8" name="Google Shape;5658;p16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9" name="Google Shape;5659;p16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0" name="Google Shape;5660;p16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1" name="Google Shape;5661;p16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2" name="Google Shape;5662;p16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3" name="Google Shape;5663;p16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4" name="Google Shape;5664;p16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5" name="Google Shape;5665;p16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6" name="Google Shape;5666;p16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7" name="Google Shape;5667;p16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8" name="Google Shape;5668;p16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9" name="Google Shape;5669;p16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0" name="Google Shape;5670;p16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1" name="Google Shape;5671;p16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2" name="Google Shape;5672;p16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3" name="Google Shape;5673;p16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4" name="Google Shape;5674;p16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5" name="Google Shape;5675;p16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6" name="Google Shape;5676;p16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7" name="Google Shape;5677;p16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8" name="Google Shape;5678;p16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9" name="Google Shape;5679;p16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0" name="Google Shape;5680;p16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1" name="Google Shape;5681;p16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2" name="Google Shape;5682;p16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3" name="Google Shape;5683;p16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4" name="Google Shape;5684;p16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5" name="Google Shape;5685;p16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6" name="Google Shape;5686;p16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7" name="Google Shape;5687;p16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8" name="Google Shape;5688;p16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9" name="Google Shape;5689;p16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0" name="Google Shape;5690;p16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1" name="Google Shape;5691;p16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2" name="Google Shape;5692;p16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3" name="Google Shape;5693;p16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4" name="Google Shape;5694;p16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5" name="Google Shape;5695;p16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6" name="Google Shape;5696;p16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7" name="Google Shape;5697;p16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8" name="Google Shape;5698;p16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9" name="Google Shape;5699;p16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0" name="Google Shape;5700;p16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1" name="Google Shape;5701;p16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2" name="Google Shape;5702;p16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3" name="Google Shape;5703;p16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4" name="Google Shape;5704;p16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5" name="Google Shape;5705;p16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6" name="Google Shape;5706;p16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7" name="Google Shape;5707;p16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8" name="Google Shape;5708;p16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9" name="Google Shape;5709;p16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0" name="Google Shape;5710;p16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1" name="Google Shape;5711;p16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2" name="Google Shape;5712;p16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3" name="Google Shape;5713;p16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4" name="Google Shape;5714;p16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5" name="Google Shape;5715;p16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6" name="Google Shape;5716;p16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7" name="Google Shape;5717;p16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8" name="Google Shape;5718;p16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9" name="Google Shape;5719;p16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0" name="Google Shape;5720;p16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1" name="Google Shape;5721;p16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2" name="Google Shape;5722;p16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3" name="Google Shape;5723;p16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4" name="Google Shape;5724;p16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5" name="Google Shape;5725;p16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6" name="Google Shape;5726;p16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7" name="Google Shape;5727;p16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8" name="Google Shape;5728;p16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9" name="Google Shape;5729;p16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0" name="Google Shape;5730;p16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1" name="Google Shape;5731;p16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2" name="Google Shape;5732;p16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3" name="Google Shape;5733;p16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4" name="Google Shape;5734;p16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5" name="Google Shape;5735;p16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6" name="Google Shape;5736;p16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7" name="Google Shape;5737;p16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8" name="Google Shape;5738;p16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9" name="Google Shape;5739;p16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0" name="Google Shape;5740;p16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1" name="Google Shape;5741;p16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2" name="Google Shape;5742;p16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3" name="Google Shape;5743;p16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4" name="Google Shape;5744;p16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5" name="Google Shape;5745;p16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6" name="Google Shape;5746;p16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7" name="Google Shape;5747;p16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8" name="Google Shape;5748;p16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9" name="Google Shape;5749;p16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0" name="Google Shape;5750;p16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1" name="Google Shape;5751;p16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2" name="Google Shape;5752;p16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3" name="Google Shape;5753;p16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4" name="Google Shape;5754;p16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5" name="Google Shape;5755;p16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6" name="Google Shape;5756;p16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7" name="Google Shape;5757;p16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8" name="Google Shape;5758;p16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9" name="Google Shape;5759;p16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0" name="Google Shape;5760;p16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1" name="Google Shape;5761;p16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2" name="Google Shape;5762;p16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3" name="Google Shape;5763;p16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4" name="Google Shape;5764;p16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5" name="Google Shape;5765;p16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6" name="Google Shape;5766;p16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7" name="Google Shape;5767;p16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8" name="Google Shape;5768;p16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9" name="Google Shape;5769;p16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0" name="Google Shape;5770;p16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1" name="Google Shape;5771;p16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2" name="Google Shape;5772;p16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3" name="Google Shape;5773;p16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4" name="Google Shape;5774;p16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5" name="Google Shape;5775;p16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6" name="Google Shape;5776;p16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7" name="Google Shape;5777;p16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8" name="Google Shape;5778;p16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9" name="Google Shape;5779;p16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0" name="Google Shape;5780;p16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1" name="Google Shape;5781;p16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2" name="Google Shape;5782;p16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3" name="Google Shape;5783;p16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4" name="Google Shape;5784;p16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5" name="Google Shape;5785;p16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6" name="Google Shape;5786;p16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7" name="Google Shape;5787;p16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8" name="Google Shape;5788;p16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9" name="Google Shape;5789;p16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0" name="Google Shape;5790;p16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1" name="Google Shape;5791;p16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2" name="Google Shape;5792;p16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3" name="Google Shape;5793;p16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4" name="Google Shape;5794;p16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5" name="Google Shape;5795;p16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6" name="Google Shape;5796;p16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7" name="Google Shape;5797;p16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rect b="b" l="l" r="r" t="t"/>
                  <a:pathLst>
                    <a:path extrusionOk="0" h="390" w="456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8" name="Google Shape;5798;p16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9" name="Google Shape;5799;p16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0" name="Google Shape;5800;p16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1" name="Google Shape;5801;p16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2" name="Google Shape;5802;p16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3" name="Google Shape;5803;p16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4" name="Google Shape;5804;p16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5" name="Google Shape;5805;p16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6" name="Google Shape;5806;p16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7" name="Google Shape;5807;p16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8" name="Google Shape;5808;p16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9" name="Google Shape;5809;p16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0" name="Google Shape;5810;p16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1" name="Google Shape;5811;p16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2" name="Google Shape;5812;p16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3" name="Google Shape;5813;p16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4" name="Google Shape;5814;p16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5" name="Google Shape;5815;p16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6" name="Google Shape;5816;p16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7" name="Google Shape;5817;p16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8" name="Google Shape;5818;p16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9" name="Google Shape;5819;p16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0" name="Google Shape;5820;p16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1" name="Google Shape;5821;p16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2" name="Google Shape;5822;p16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3" name="Google Shape;5823;p16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4" name="Google Shape;5824;p16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5" name="Google Shape;5825;p16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6" name="Google Shape;5826;p16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7" name="Google Shape;5827;p16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8" name="Google Shape;5828;p16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9" name="Google Shape;5829;p16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0" name="Google Shape;5830;p16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1" name="Google Shape;5831;p16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2" name="Google Shape;5832;p16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3" name="Google Shape;5833;p16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4" name="Google Shape;5834;p16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5" name="Google Shape;5835;p16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6" name="Google Shape;5836;p16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7" name="Google Shape;5837;p16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8" name="Google Shape;5838;p16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9" name="Google Shape;5839;p16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0" name="Google Shape;5840;p16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1" name="Google Shape;5841;p16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2" name="Google Shape;5842;p16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3" name="Google Shape;5843;p16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4" name="Google Shape;5844;p16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5" name="Google Shape;5845;p16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6" name="Google Shape;5846;p16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7" name="Google Shape;5847;p16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8" name="Google Shape;5848;p16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9" name="Google Shape;5849;p16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0" name="Google Shape;5850;p16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1" name="Google Shape;5851;p16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2" name="Google Shape;5852;p16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3" name="Google Shape;5853;p16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4" name="Google Shape;5854;p16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5" name="Google Shape;5855;p16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6" name="Google Shape;5856;p16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7" name="Google Shape;5857;p16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8" name="Google Shape;5858;p16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9" name="Google Shape;5859;p16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0" name="Google Shape;5860;p16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1" name="Google Shape;5861;p16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2" name="Google Shape;5862;p16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3" name="Google Shape;5863;p16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4" name="Google Shape;5864;p16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5" name="Google Shape;5865;p16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6" name="Google Shape;5866;p16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7" name="Google Shape;5867;p16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8" name="Google Shape;5868;p16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9" name="Google Shape;5869;p16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0" name="Google Shape;5870;p16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1" name="Google Shape;5871;p16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872" name="Google Shape;5872;p16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3" name="Google Shape;5873;p16"/>
          <p:cNvSpPr txBox="1"/>
          <p:nvPr>
            <p:ph type="title"/>
          </p:nvPr>
        </p:nvSpPr>
        <p:spPr>
          <a:xfrm>
            <a:off x="2622900" y="2942760"/>
            <a:ext cx="3898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74" name="Google Shape;5874;p16"/>
          <p:cNvSpPr txBox="1"/>
          <p:nvPr>
            <p:ph idx="1" type="subTitle"/>
          </p:nvPr>
        </p:nvSpPr>
        <p:spPr>
          <a:xfrm>
            <a:off x="1836750" y="1863848"/>
            <a:ext cx="5470500" cy="99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ExtraBold"/>
              <a:buNone/>
              <a:defRPr sz="18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ONE_COLUMN_TEXT_1">
    <p:spTree>
      <p:nvGrpSpPr>
        <p:cNvPr id="5875" name="Shape 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6" name="Google Shape;5876;p17"/>
          <p:cNvSpPr txBox="1"/>
          <p:nvPr>
            <p:ph type="title"/>
          </p:nvPr>
        </p:nvSpPr>
        <p:spPr>
          <a:xfrm>
            <a:off x="5563500" y="23558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77" name="Google Shape;5877;p17"/>
          <p:cNvSpPr txBox="1"/>
          <p:nvPr>
            <p:ph idx="1" type="body"/>
          </p:nvPr>
        </p:nvSpPr>
        <p:spPr>
          <a:xfrm>
            <a:off x="5563500" y="3189825"/>
            <a:ext cx="2808000" cy="12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ONE_COLUMN_TEXT_1_1">
    <p:spTree>
      <p:nvGrpSpPr>
        <p:cNvPr id="5878" name="Shape 5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9" name="Google Shape;5879;p18"/>
          <p:cNvSpPr txBox="1"/>
          <p:nvPr>
            <p:ph type="title"/>
          </p:nvPr>
        </p:nvSpPr>
        <p:spPr>
          <a:xfrm>
            <a:off x="762900" y="23558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80" name="Google Shape;5880;p18"/>
          <p:cNvSpPr txBox="1"/>
          <p:nvPr>
            <p:ph idx="1" type="body"/>
          </p:nvPr>
        </p:nvSpPr>
        <p:spPr>
          <a:xfrm>
            <a:off x="762900" y="3189825"/>
            <a:ext cx="2808000" cy="12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ONE_COLUMN_TEXT_2">
    <p:spTree>
      <p:nvGrpSpPr>
        <p:cNvPr id="5881" name="Shape 5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2" name="Google Shape;5882;p19"/>
          <p:cNvSpPr txBox="1"/>
          <p:nvPr>
            <p:ph type="title"/>
          </p:nvPr>
        </p:nvSpPr>
        <p:spPr>
          <a:xfrm>
            <a:off x="987275" y="24448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83" name="Google Shape;5883;p19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84" name="Google Shape;5884;p19"/>
          <p:cNvSpPr txBox="1"/>
          <p:nvPr>
            <p:ph idx="1" type="subTitle"/>
          </p:nvPr>
        </p:nvSpPr>
        <p:spPr>
          <a:xfrm>
            <a:off x="987275" y="3239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5" name="Google Shape;5885;p19"/>
          <p:cNvSpPr txBox="1"/>
          <p:nvPr>
            <p:ph idx="3" type="title"/>
          </p:nvPr>
        </p:nvSpPr>
        <p:spPr>
          <a:xfrm>
            <a:off x="3590850" y="24448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86" name="Google Shape;5886;p19"/>
          <p:cNvSpPr txBox="1"/>
          <p:nvPr>
            <p:ph idx="4" type="subTitle"/>
          </p:nvPr>
        </p:nvSpPr>
        <p:spPr>
          <a:xfrm>
            <a:off x="3590850" y="3239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7" name="Google Shape;5887;p19"/>
          <p:cNvSpPr txBox="1"/>
          <p:nvPr>
            <p:ph idx="5" type="title"/>
          </p:nvPr>
        </p:nvSpPr>
        <p:spPr>
          <a:xfrm>
            <a:off x="6194425" y="24448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88" name="Google Shape;5888;p19"/>
          <p:cNvSpPr txBox="1"/>
          <p:nvPr>
            <p:ph idx="6" type="subTitle"/>
          </p:nvPr>
        </p:nvSpPr>
        <p:spPr>
          <a:xfrm>
            <a:off x="6194425" y="3239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9" name="Google Shape;5889;p19"/>
          <p:cNvSpPr/>
          <p:nvPr/>
        </p:nvSpPr>
        <p:spPr>
          <a:xfrm>
            <a:off x="1016400" y="4158216"/>
            <a:ext cx="8127600" cy="22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0" name="Google Shape;5890;p19"/>
          <p:cNvGrpSpPr/>
          <p:nvPr/>
        </p:nvGrpSpPr>
        <p:grpSpPr>
          <a:xfrm rot="5400000">
            <a:off x="1867712" y="3618267"/>
            <a:ext cx="349968" cy="2052568"/>
            <a:chOff x="1037125" y="2236325"/>
            <a:chExt cx="149100" cy="874475"/>
          </a:xfrm>
        </p:grpSpPr>
        <p:sp>
          <p:nvSpPr>
            <p:cNvPr id="5891" name="Google Shape;5891;p19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19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19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19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19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19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19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19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19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19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19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19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19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19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19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19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19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19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19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19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19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19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19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19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19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19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19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19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19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19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19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19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19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19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19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19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7" name="Google Shape;5927;p19"/>
          <p:cNvGrpSpPr/>
          <p:nvPr/>
        </p:nvGrpSpPr>
        <p:grpSpPr>
          <a:xfrm rot="1396384">
            <a:off x="8222288" y="-600066"/>
            <a:ext cx="1908331" cy="2002239"/>
            <a:chOff x="1978188" y="2669545"/>
            <a:chExt cx="1908398" cy="2002309"/>
          </a:xfrm>
        </p:grpSpPr>
        <p:sp>
          <p:nvSpPr>
            <p:cNvPr id="5928" name="Google Shape;5928;p19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19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ONE_COLUMN_TEXT_2_1">
    <p:spTree>
      <p:nvGrpSpPr>
        <p:cNvPr id="5930" name="Shape 5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1" name="Google Shape;5931;p20"/>
          <p:cNvSpPr txBox="1"/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32" name="Google Shape;5932;p20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33" name="Google Shape;5933;p20"/>
          <p:cNvSpPr txBox="1"/>
          <p:nvPr>
            <p:ph idx="1" type="subTitle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4" name="Google Shape;5934;p20"/>
          <p:cNvSpPr txBox="1"/>
          <p:nvPr>
            <p:ph idx="3" type="title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35" name="Google Shape;5935;p20"/>
          <p:cNvSpPr txBox="1"/>
          <p:nvPr>
            <p:ph idx="4" type="subTitle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6" name="Google Shape;5936;p20"/>
          <p:cNvSpPr txBox="1"/>
          <p:nvPr>
            <p:ph idx="5" type="title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37" name="Google Shape;5937;p20"/>
          <p:cNvSpPr txBox="1"/>
          <p:nvPr>
            <p:ph idx="6" type="subTitle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938" name="Google Shape;5938;p20"/>
          <p:cNvGrpSpPr/>
          <p:nvPr/>
        </p:nvGrpSpPr>
        <p:grpSpPr>
          <a:xfrm rot="5400000">
            <a:off x="7942737" y="3821317"/>
            <a:ext cx="349968" cy="2052568"/>
            <a:chOff x="1037125" y="2236325"/>
            <a:chExt cx="149100" cy="874475"/>
          </a:xfrm>
        </p:grpSpPr>
        <p:sp>
          <p:nvSpPr>
            <p:cNvPr id="5939" name="Google Shape;5939;p20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20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20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20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20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20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20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20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20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20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20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20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20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20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20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20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20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20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20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20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20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20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20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20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20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20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20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20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20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20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20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20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20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20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20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20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20"/>
          <p:cNvGrpSpPr/>
          <p:nvPr/>
        </p:nvGrpSpPr>
        <p:grpSpPr>
          <a:xfrm rot="1396384">
            <a:off x="-352462" y="-106016"/>
            <a:ext cx="1908331" cy="2002239"/>
            <a:chOff x="1978188" y="2669545"/>
            <a:chExt cx="1908398" cy="2002309"/>
          </a:xfrm>
        </p:grpSpPr>
        <p:sp>
          <p:nvSpPr>
            <p:cNvPr id="5976" name="Google Shape;5976;p20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20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78" name="Google Shape;5978;p20"/>
          <p:cNvSpPr txBox="1"/>
          <p:nvPr>
            <p:ph idx="7" type="title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79" name="Google Shape;5979;p20"/>
          <p:cNvSpPr txBox="1"/>
          <p:nvPr>
            <p:ph idx="8" type="subTitle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2"/>
        </a:solidFill>
      </p:bgPr>
    </p:bg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/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541" name="Google Shape;2541;p3"/>
          <p:cNvSpPr txBox="1"/>
          <p:nvPr>
            <p:ph idx="1" type="subTitle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42" name="Google Shape;2542;p3"/>
          <p:cNvSpPr txBox="1"/>
          <p:nvPr>
            <p:ph hasCustomPrompt="1" idx="2" type="title"/>
          </p:nvPr>
        </p:nvSpPr>
        <p:spPr>
          <a:xfrm>
            <a:off x="5635325" y="1427475"/>
            <a:ext cx="1715400" cy="7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ONLY_1">
    <p:spTree>
      <p:nvGrpSpPr>
        <p:cNvPr id="5980" name="Shape 5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1" name="Google Shape;5981;p21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82" name="Google Shape;5982;p21"/>
          <p:cNvSpPr/>
          <p:nvPr/>
        </p:nvSpPr>
        <p:spPr>
          <a:xfrm>
            <a:off x="-12850" y="-19625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3" name="Google Shape;5983;p21"/>
          <p:cNvSpPr/>
          <p:nvPr/>
        </p:nvSpPr>
        <p:spPr>
          <a:xfrm>
            <a:off x="8070550" y="-9750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4" name="Google Shape;5984;p21"/>
          <p:cNvSpPr/>
          <p:nvPr/>
        </p:nvSpPr>
        <p:spPr>
          <a:xfrm rot="10800000">
            <a:off x="-581096" y="369797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5" name="Google Shape;5985;p21"/>
          <p:cNvSpPr/>
          <p:nvPr/>
        </p:nvSpPr>
        <p:spPr>
          <a:xfrm rot="10800000">
            <a:off x="27195" y="399000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86" name="Google Shape;5986;p21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5987" name="Google Shape;5987;p21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21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21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21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21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21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21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21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21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21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21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21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21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21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21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21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21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21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21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21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21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21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21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21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21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21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21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21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21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21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21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21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21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0" name="Google Shape;6020;p21"/>
          <p:cNvGrpSpPr/>
          <p:nvPr/>
        </p:nvGrpSpPr>
        <p:grpSpPr>
          <a:xfrm rot="10800000">
            <a:off x="-581103" y="2160074"/>
            <a:ext cx="1299260" cy="1296418"/>
            <a:chOff x="6378300" y="2596400"/>
            <a:chExt cx="754375" cy="752725"/>
          </a:xfrm>
        </p:grpSpPr>
        <p:sp>
          <p:nvSpPr>
            <p:cNvPr id="6021" name="Google Shape;6021;p21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21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21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21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21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21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21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21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21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21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21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21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21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21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21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21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21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21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21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21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21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21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21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21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21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21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21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21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21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21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21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21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21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21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21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21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21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21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21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21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21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21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21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21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21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21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21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21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21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21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21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21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21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21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21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21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21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21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21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21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21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21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21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21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21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21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21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21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21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21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21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21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21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21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21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21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21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21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21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21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21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21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21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21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21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21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21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21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21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21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21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21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21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21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21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21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21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21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21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21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21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21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21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21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21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21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21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21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21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21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21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21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21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21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21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21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21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21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21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21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21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21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21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21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21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21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21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21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21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21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21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21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21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21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21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21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21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21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21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21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21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21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21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21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21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21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21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21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21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21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21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21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21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21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21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21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21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21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21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21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21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21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21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21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21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21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21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21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21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21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21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21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21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21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21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21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21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21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21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21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21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21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03" name="Google Shape;6203;p21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4" name="Google Shape;6204;p21"/>
          <p:cNvSpPr/>
          <p:nvPr/>
        </p:nvSpPr>
        <p:spPr>
          <a:xfrm>
            <a:off x="144947" y="28792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5" name="Google Shape;6205;p21"/>
          <p:cNvSpPr/>
          <p:nvPr/>
        </p:nvSpPr>
        <p:spPr>
          <a:xfrm>
            <a:off x="8368525" y="421628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6" name="Google Shape;6206;p21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7" name="Google Shape;6207;p21"/>
          <p:cNvSpPr/>
          <p:nvPr/>
        </p:nvSpPr>
        <p:spPr>
          <a:xfrm>
            <a:off x="8797847" y="227171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08" name="Google Shape;6208;p21"/>
          <p:cNvGrpSpPr/>
          <p:nvPr/>
        </p:nvGrpSpPr>
        <p:grpSpPr>
          <a:xfrm>
            <a:off x="8245024" y="2271717"/>
            <a:ext cx="349968" cy="2052568"/>
            <a:chOff x="1037125" y="2236325"/>
            <a:chExt cx="149100" cy="874475"/>
          </a:xfrm>
        </p:grpSpPr>
        <p:sp>
          <p:nvSpPr>
            <p:cNvPr id="6209" name="Google Shape;6209;p21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21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21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21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21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21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21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21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21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21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21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21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21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21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21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21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21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21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21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21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21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21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21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21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21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21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21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21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21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21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21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21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21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21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21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21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5" name="Google Shape;6245;p21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6" name="Google Shape;6246;p21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47" name="Google Shape;6247;p21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6248" name="Google Shape;6248;p21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21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21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21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21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21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21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21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21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21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21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21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21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21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21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21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21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21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21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21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21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21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21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21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21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21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21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21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21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21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21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21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21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21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21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21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21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21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21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21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21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21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21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21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21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21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21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21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21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21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21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21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21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21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21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21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21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21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21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21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21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21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21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21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21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21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21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21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21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21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21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21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21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21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21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21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21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21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21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21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21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21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21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21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21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21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21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21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21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21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21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21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21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21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21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21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21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21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21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21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21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21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21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21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21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21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21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21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21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21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21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21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21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21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21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21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21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21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21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21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21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21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21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21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21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21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21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21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21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21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21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21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21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21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21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21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21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21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21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21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21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21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21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21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21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21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21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21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21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21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21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21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21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21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21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21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21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21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21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21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21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21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21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21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21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21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21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21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21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21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21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21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21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21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21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21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21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21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21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21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21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21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21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21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21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21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21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21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21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21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21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21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21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21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21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21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21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21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21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21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21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21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21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21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21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21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21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21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21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21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21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21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21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21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21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21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21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21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21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21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21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21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21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21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21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21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21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21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21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21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21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21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21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21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21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21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21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21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21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21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21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21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21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21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21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21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21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21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21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21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21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21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21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21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21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21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21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21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21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21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21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21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21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21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21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21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21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21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21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21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21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21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21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21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21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21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21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21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21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21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21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21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21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21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21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21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21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21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21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21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21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21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21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21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21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21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21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21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21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21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21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21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21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21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21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21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21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21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21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21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21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21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21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21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21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21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21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21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21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21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21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21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21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21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21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21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21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21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21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21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21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21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21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21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21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21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21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21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21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21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21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21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21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21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21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21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21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21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21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21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21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21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21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21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21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21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21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21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21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21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21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21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21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21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21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21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21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21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21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21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21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21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21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21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21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21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21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21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21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21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21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21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21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21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21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21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21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21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21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21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21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21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21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21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21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21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21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21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21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21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21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21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21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21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21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21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21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21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21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21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21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21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21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21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21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21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21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21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21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21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21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21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21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21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21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21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21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21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21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21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21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21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21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21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21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21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21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21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21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21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21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21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21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21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21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21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21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21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21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21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21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21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21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21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21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21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21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21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21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21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21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21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21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21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21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21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21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21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21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21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21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21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21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21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21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21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21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21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21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21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21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21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21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21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21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21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21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21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21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21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21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21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21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21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21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21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21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21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21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21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21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21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21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21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21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21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21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21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21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21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21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21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21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21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21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21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21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21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21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21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21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21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21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21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21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21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21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21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21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21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21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21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21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21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21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21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21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21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21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21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21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21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21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21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21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21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21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21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21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21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21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21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21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21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21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21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21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21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21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21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21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21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21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21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21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21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21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21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21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21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21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21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21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21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21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21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21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21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21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21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21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21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21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21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21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21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21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21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21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21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21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21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21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21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21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21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21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21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21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21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21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21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21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21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21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21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21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21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21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21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21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21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21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21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21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21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21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21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21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21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21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21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21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21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21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21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21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21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21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21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21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21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21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21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21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21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21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21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21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21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21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21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21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21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21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21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21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21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21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21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21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21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21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21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21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21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21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21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21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21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21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21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21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21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21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21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21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21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21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21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21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21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21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21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21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21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21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21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21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21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21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21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21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21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21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21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21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21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21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21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21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21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21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21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21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21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21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21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21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21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21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21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21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21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21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21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21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21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21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21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21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21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21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21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21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21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21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21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21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21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21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21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21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21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21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21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21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21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21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21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21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21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21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21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TITLE_ONLY_1_1">
    <p:spTree>
      <p:nvGrpSpPr>
        <p:cNvPr id="6982" name="Shape 6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3" name="Google Shape;6983;p22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84" name="Google Shape;6984;p22"/>
          <p:cNvSpPr/>
          <p:nvPr/>
        </p:nvSpPr>
        <p:spPr>
          <a:xfrm>
            <a:off x="701250" y="1236900"/>
            <a:ext cx="7741500" cy="390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85" name="Google Shape;6985;p22"/>
          <p:cNvGrpSpPr/>
          <p:nvPr/>
        </p:nvGrpSpPr>
        <p:grpSpPr>
          <a:xfrm>
            <a:off x="753099" y="1283617"/>
            <a:ext cx="349968" cy="2052568"/>
            <a:chOff x="1037125" y="2236325"/>
            <a:chExt cx="149100" cy="874475"/>
          </a:xfrm>
        </p:grpSpPr>
        <p:sp>
          <p:nvSpPr>
            <p:cNvPr id="6986" name="Google Shape;6986;p22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22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22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22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22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22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22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22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22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22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22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22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22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22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22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22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22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22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22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22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22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22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22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22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22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22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22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22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22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22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22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22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22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22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22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22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TITLE_ONLY_1_1_1">
    <p:spTree>
      <p:nvGrpSpPr>
        <p:cNvPr id="7022" name="Shape 7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3" name="Google Shape;7023;p23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24" name="Google Shape;7024;p23"/>
          <p:cNvSpPr/>
          <p:nvPr/>
        </p:nvSpPr>
        <p:spPr>
          <a:xfrm>
            <a:off x="701250" y="1236900"/>
            <a:ext cx="7741500" cy="390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5" name="Google Shape;7025;p23"/>
          <p:cNvGrpSpPr/>
          <p:nvPr/>
        </p:nvGrpSpPr>
        <p:grpSpPr>
          <a:xfrm>
            <a:off x="8603299" y="1236892"/>
            <a:ext cx="349968" cy="2052568"/>
            <a:chOff x="1037125" y="2236325"/>
            <a:chExt cx="149100" cy="874475"/>
          </a:xfrm>
        </p:grpSpPr>
        <p:sp>
          <p:nvSpPr>
            <p:cNvPr id="7026" name="Google Shape;7026;p23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23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23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23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23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23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23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23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23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23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23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23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23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23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23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23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23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23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23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23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23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23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23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23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23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23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23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23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23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23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23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23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23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23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23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23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">
  <p:cSld name="ONE_COLUMN_TEXT_2_2">
    <p:spTree>
      <p:nvGrpSpPr>
        <p:cNvPr id="7062" name="Shape 7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3" name="Google Shape;7063;p24"/>
          <p:cNvSpPr txBox="1"/>
          <p:nvPr>
            <p:ph type="title"/>
          </p:nvPr>
        </p:nvSpPr>
        <p:spPr>
          <a:xfrm>
            <a:off x="987275" y="1418607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64" name="Google Shape;7064;p24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65" name="Google Shape;7065;p24"/>
          <p:cNvSpPr txBox="1"/>
          <p:nvPr>
            <p:ph idx="1" type="subTitle"/>
          </p:nvPr>
        </p:nvSpPr>
        <p:spPr>
          <a:xfrm>
            <a:off x="987275" y="2136807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6" name="Google Shape;7066;p24"/>
          <p:cNvSpPr txBox="1"/>
          <p:nvPr>
            <p:ph idx="3" type="title"/>
          </p:nvPr>
        </p:nvSpPr>
        <p:spPr>
          <a:xfrm>
            <a:off x="3590850" y="1418607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67" name="Google Shape;7067;p24"/>
          <p:cNvSpPr txBox="1"/>
          <p:nvPr>
            <p:ph idx="4" type="subTitle"/>
          </p:nvPr>
        </p:nvSpPr>
        <p:spPr>
          <a:xfrm>
            <a:off x="3590850" y="2136807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8" name="Google Shape;7068;p24"/>
          <p:cNvSpPr txBox="1"/>
          <p:nvPr>
            <p:ph idx="5" type="title"/>
          </p:nvPr>
        </p:nvSpPr>
        <p:spPr>
          <a:xfrm>
            <a:off x="6194425" y="1418607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69" name="Google Shape;7069;p24"/>
          <p:cNvSpPr txBox="1"/>
          <p:nvPr>
            <p:ph idx="6" type="subTitle"/>
          </p:nvPr>
        </p:nvSpPr>
        <p:spPr>
          <a:xfrm>
            <a:off x="6194425" y="2136807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070" name="Google Shape;7070;p24"/>
          <p:cNvGrpSpPr/>
          <p:nvPr/>
        </p:nvGrpSpPr>
        <p:grpSpPr>
          <a:xfrm rot="1396384">
            <a:off x="-981862" y="-430891"/>
            <a:ext cx="1908331" cy="2002239"/>
            <a:chOff x="1978188" y="2669545"/>
            <a:chExt cx="1908398" cy="2002309"/>
          </a:xfrm>
        </p:grpSpPr>
        <p:sp>
          <p:nvSpPr>
            <p:cNvPr id="7071" name="Google Shape;7071;p24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24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3" name="Google Shape;7073;p24"/>
          <p:cNvSpPr txBox="1"/>
          <p:nvPr>
            <p:ph idx="7" type="title"/>
          </p:nvPr>
        </p:nvSpPr>
        <p:spPr>
          <a:xfrm>
            <a:off x="987275" y="32820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74" name="Google Shape;7074;p24"/>
          <p:cNvSpPr txBox="1"/>
          <p:nvPr>
            <p:ph idx="8" type="subTitle"/>
          </p:nvPr>
        </p:nvSpPr>
        <p:spPr>
          <a:xfrm>
            <a:off x="987275" y="4000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5" name="Google Shape;7075;p24"/>
          <p:cNvSpPr txBox="1"/>
          <p:nvPr>
            <p:ph idx="9" type="title"/>
          </p:nvPr>
        </p:nvSpPr>
        <p:spPr>
          <a:xfrm>
            <a:off x="3590850" y="32820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76" name="Google Shape;7076;p24"/>
          <p:cNvSpPr txBox="1"/>
          <p:nvPr>
            <p:ph idx="13" type="subTitle"/>
          </p:nvPr>
        </p:nvSpPr>
        <p:spPr>
          <a:xfrm>
            <a:off x="3590850" y="4000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7" name="Google Shape;7077;p24"/>
          <p:cNvSpPr txBox="1"/>
          <p:nvPr>
            <p:ph idx="14" type="title"/>
          </p:nvPr>
        </p:nvSpPr>
        <p:spPr>
          <a:xfrm>
            <a:off x="6194425" y="32820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78" name="Google Shape;7078;p24"/>
          <p:cNvSpPr txBox="1"/>
          <p:nvPr>
            <p:ph idx="15" type="subTitle"/>
          </p:nvPr>
        </p:nvSpPr>
        <p:spPr>
          <a:xfrm>
            <a:off x="6194425" y="4000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ONE_COLUMN_TEXT_2_2_1">
    <p:spTree>
      <p:nvGrpSpPr>
        <p:cNvPr id="7079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5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81" name="Google Shape;7081;p25"/>
          <p:cNvSpPr txBox="1"/>
          <p:nvPr>
            <p:ph idx="2" type="title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82" name="Google Shape;7082;p25"/>
          <p:cNvSpPr txBox="1"/>
          <p:nvPr>
            <p:ph idx="1" type="subTitle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3" name="Google Shape;7083;p25"/>
          <p:cNvSpPr txBox="1"/>
          <p:nvPr>
            <p:ph idx="3" type="title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84" name="Google Shape;7084;p25"/>
          <p:cNvSpPr txBox="1"/>
          <p:nvPr>
            <p:ph idx="4" type="subTitle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085" name="Google Shape;7085;p25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7086" name="Google Shape;7086;p25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2" name="Google Shape;7122;p25"/>
          <p:cNvSpPr/>
          <p:nvPr/>
        </p:nvSpPr>
        <p:spPr>
          <a:xfrm>
            <a:off x="-244675" y="396366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3" name="Google Shape;7123;p25"/>
          <p:cNvSpPr/>
          <p:nvPr/>
        </p:nvSpPr>
        <p:spPr>
          <a:xfrm>
            <a:off x="64722" y="284436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4" name="Google Shape;7124;p25"/>
          <p:cNvSpPr/>
          <p:nvPr/>
        </p:nvSpPr>
        <p:spPr>
          <a:xfrm rot="-5400000">
            <a:off x="8437842" y="3837115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5" name="Google Shape;7125;p25"/>
          <p:cNvSpPr/>
          <p:nvPr/>
        </p:nvSpPr>
        <p:spPr>
          <a:xfrm rot="-5400000">
            <a:off x="8257050" y="32156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6" name="Google Shape;7126;p25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7127" name="Google Shape;7127;p25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25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25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25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25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25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25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25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25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25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25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25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25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25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25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25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25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25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25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25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25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25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25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25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25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25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25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25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25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25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25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25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25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25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25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25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25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25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25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25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25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25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25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25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25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25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25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25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25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25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25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25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25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25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25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25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25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25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25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25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25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25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25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25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25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25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25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25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25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25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25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25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25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25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25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25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25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25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25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25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25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25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25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25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25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25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25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25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25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25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25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25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25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25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25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25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25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25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25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25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25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25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25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25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25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25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25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25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25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25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25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25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25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25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25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25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25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25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25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25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25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25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25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25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25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25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25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25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25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25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25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25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25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25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25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25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25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25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25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25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25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25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25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25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25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25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25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25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25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25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25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25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25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25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25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25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25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25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25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25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25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25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25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25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25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25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25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25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25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25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25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25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25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25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25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25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25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25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25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25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25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25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25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25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25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25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25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25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25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25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25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25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25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25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25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25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25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25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25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25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25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25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25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25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25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25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25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25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25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ONE_COLUMN_TEXT_3">
    <p:spTree>
      <p:nvGrpSpPr>
        <p:cNvPr id="7864" name="Shape 7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5" name="Google Shape;7865;p26"/>
          <p:cNvSpPr txBox="1"/>
          <p:nvPr>
            <p:ph type="title"/>
          </p:nvPr>
        </p:nvSpPr>
        <p:spPr>
          <a:xfrm>
            <a:off x="5867050" y="16640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866" name="Google Shape;7866;p26"/>
          <p:cNvSpPr txBox="1"/>
          <p:nvPr>
            <p:ph idx="1" type="body"/>
          </p:nvPr>
        </p:nvSpPr>
        <p:spPr>
          <a:xfrm>
            <a:off x="5867050" y="2498000"/>
            <a:ext cx="2345700" cy="16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67" name="Google Shape;7867;p26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68" name="Google Shape;7868;p26"/>
          <p:cNvSpPr/>
          <p:nvPr/>
        </p:nvSpPr>
        <p:spPr>
          <a:xfrm rot="10800000">
            <a:off x="-657296" y="369797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9" name="Google Shape;7869;p26"/>
          <p:cNvSpPr/>
          <p:nvPr/>
        </p:nvSpPr>
        <p:spPr>
          <a:xfrm rot="10800000">
            <a:off x="-49005" y="399000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0" name="Google Shape;7870;p26"/>
          <p:cNvGrpSpPr/>
          <p:nvPr/>
        </p:nvGrpSpPr>
        <p:grpSpPr>
          <a:xfrm rot="10800000">
            <a:off x="8480754" y="3456890"/>
            <a:ext cx="274836" cy="1611920"/>
            <a:chOff x="4769975" y="2151700"/>
            <a:chExt cx="149100" cy="874475"/>
          </a:xfrm>
        </p:grpSpPr>
        <p:sp>
          <p:nvSpPr>
            <p:cNvPr id="7871" name="Google Shape;7871;p26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26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26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26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26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26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26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26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26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26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26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26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26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26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26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26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26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26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26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26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26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26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26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26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26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26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26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26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26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26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26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26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26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4" name="Google Shape;7904;p26"/>
          <p:cNvGrpSpPr/>
          <p:nvPr/>
        </p:nvGrpSpPr>
        <p:grpSpPr>
          <a:xfrm rot="10800000">
            <a:off x="-657303" y="2160074"/>
            <a:ext cx="1299260" cy="1296418"/>
            <a:chOff x="6378300" y="2596400"/>
            <a:chExt cx="754375" cy="752725"/>
          </a:xfrm>
        </p:grpSpPr>
        <p:sp>
          <p:nvSpPr>
            <p:cNvPr id="7905" name="Google Shape;7905;p26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26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26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26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26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26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26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26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26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26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26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26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26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26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26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26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26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26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26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26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6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6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26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26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26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26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26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26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26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26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26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26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26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26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26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26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26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26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26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26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26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26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26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26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26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26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26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26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26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26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26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26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26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26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26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26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26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26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26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26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26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26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26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26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26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26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26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26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26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26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26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26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26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26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26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26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26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26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26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26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26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26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26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26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26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26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26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26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26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26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26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26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26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26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26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26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26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26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26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26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26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26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26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26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26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26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26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26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26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26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26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26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26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26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26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26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26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26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26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26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26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26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26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26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26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26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26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26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26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26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26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26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26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26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26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26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26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26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26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26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26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26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26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26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26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26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26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26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26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26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26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26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26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26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26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26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26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26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26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26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26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26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26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26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26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26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26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26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26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26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26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26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26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26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26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26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26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26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26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26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26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26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7" name="Google Shape;8087;p26"/>
          <p:cNvSpPr/>
          <p:nvPr/>
        </p:nvSpPr>
        <p:spPr>
          <a:xfrm rot="10800000">
            <a:off x="257922" y="28242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8" name="Google Shape;8088;p26"/>
          <p:cNvSpPr/>
          <p:nvPr/>
        </p:nvSpPr>
        <p:spPr>
          <a:xfrm>
            <a:off x="-559615" y="49747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9" name="Google Shape;8089;p26"/>
          <p:cNvSpPr/>
          <p:nvPr/>
        </p:nvSpPr>
        <p:spPr>
          <a:xfrm rot="10800000">
            <a:off x="8675045" y="818178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AND_BODY_2">
    <p:spTree>
      <p:nvGrpSpPr>
        <p:cNvPr id="8090" name="Shape 8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1" name="Google Shape;8091;p27"/>
          <p:cNvSpPr txBox="1"/>
          <p:nvPr>
            <p:ph type="title"/>
          </p:nvPr>
        </p:nvSpPr>
        <p:spPr>
          <a:xfrm>
            <a:off x="2759550" y="955800"/>
            <a:ext cx="3624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092" name="Google Shape;8092;p27"/>
          <p:cNvSpPr txBox="1"/>
          <p:nvPr>
            <p:ph idx="1" type="body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93" name="Google Shape;8093;p27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4" name="Google Shape;8094;p27"/>
          <p:cNvSpPr/>
          <p:nvPr/>
        </p:nvSpPr>
        <p:spPr>
          <a:xfrm rot="10800000">
            <a:off x="-543631" y="3847067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5" name="Google Shape;8095;p27"/>
          <p:cNvSpPr/>
          <p:nvPr/>
        </p:nvSpPr>
        <p:spPr>
          <a:xfrm rot="10800000">
            <a:off x="-581096" y="341002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6" name="Google Shape;8096;p27"/>
          <p:cNvSpPr/>
          <p:nvPr/>
        </p:nvSpPr>
        <p:spPr>
          <a:xfrm rot="10800000">
            <a:off x="27195" y="370205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7" name="Google Shape;8097;p27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8098" name="Google Shape;8098;p27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27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27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27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27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27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27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27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27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27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27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27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27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27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27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27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27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27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27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27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27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27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27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27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27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27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27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27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27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27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27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27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27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31" name="Google Shape;8131;p27"/>
          <p:cNvSpPr/>
          <p:nvPr/>
        </p:nvSpPr>
        <p:spPr>
          <a:xfrm rot="10800000">
            <a:off x="-1096900" y="118401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2" name="Google Shape;8132;p27"/>
          <p:cNvSpPr/>
          <p:nvPr/>
        </p:nvSpPr>
        <p:spPr>
          <a:xfrm rot="10800000">
            <a:off x="-1130952" y="1170377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3" name="Google Shape;8133;p27"/>
          <p:cNvSpPr/>
          <p:nvPr/>
        </p:nvSpPr>
        <p:spPr>
          <a:xfrm rot="10800000">
            <a:off x="-793168" y="1487749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4" name="Google Shape;8134;p27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8135" name="Google Shape;8135;p27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27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27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27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27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27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27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27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27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27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27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27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27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27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27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27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27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27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27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27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27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27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27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27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27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27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27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27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27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27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27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27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27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27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27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27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27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27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27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27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27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27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27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27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27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27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27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27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27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27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27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27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27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27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27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27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27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27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27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27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27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27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27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27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27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27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27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27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27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27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27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27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27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27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27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27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27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27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27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27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27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27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27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27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27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27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27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27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27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27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27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27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27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27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27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27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27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27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27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27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27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27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27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27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27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27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27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27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27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27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27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27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27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27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27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27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27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27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27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27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27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27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27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27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27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27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27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27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27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27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27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27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27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27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27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27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27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27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27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27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27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27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27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27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27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27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27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27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27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27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27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27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27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27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27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27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27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27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27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27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27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27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27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27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27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27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27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27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27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27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27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27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27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27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27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27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27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27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27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27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27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27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17" name="Google Shape;8317;p27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8" name="Google Shape;8318;p27"/>
          <p:cNvSpPr/>
          <p:nvPr/>
        </p:nvSpPr>
        <p:spPr>
          <a:xfrm>
            <a:off x="171122" y="-4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9" name="Google Shape;8319;p27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0" name="Google Shape;8320;p27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1" name="Google Shape;8321;p27"/>
          <p:cNvSpPr/>
          <p:nvPr/>
        </p:nvSpPr>
        <p:spPr>
          <a:xfrm>
            <a:off x="7916975" y="4174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2" name="Google Shape;8322;p27"/>
          <p:cNvSpPr/>
          <p:nvPr/>
        </p:nvSpPr>
        <p:spPr>
          <a:xfrm>
            <a:off x="8569037" y="4572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3" name="Google Shape;8323;p27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4" name="Google Shape;8324;p27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5" name="Google Shape;8325;p27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8326" name="Google Shape;8326;p27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27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27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27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0" name="Google Shape;8330;p27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8331" name="Google Shape;8331;p27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27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27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27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27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27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27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27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27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27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27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27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27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27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27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27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27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27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27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27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27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27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27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27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27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27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27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27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27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27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27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27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27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27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27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27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67" name="Google Shape;8367;p27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8" name="Google Shape;8368;p27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9" name="Google Shape;8369;p27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8370" name="Google Shape;8370;p27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27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27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27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27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27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27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27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27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27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27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27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27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27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27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27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27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27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27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27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27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27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27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27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27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27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27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27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27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27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27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27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27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27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27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27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27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27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27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27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27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27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27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27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27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27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27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27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27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27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27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27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27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27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27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27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27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27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27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27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27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27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27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27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27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27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27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27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27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27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27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27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27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27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27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27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27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27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27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27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27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27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27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27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27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27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27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27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27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27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27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27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27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27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27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27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27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27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27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27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27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27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27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27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27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27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27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27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27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27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27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27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27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27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27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27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27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27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27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27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27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27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27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27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27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27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27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27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27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27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27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27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27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27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27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27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27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27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27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27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27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27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27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27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27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27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27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27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27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27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27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27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27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27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27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27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27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27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27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27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27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27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27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27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27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27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27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27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27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27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27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27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27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27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27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27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27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27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27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27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27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27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27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27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27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27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27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27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27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27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27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27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27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27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27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27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27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27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27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27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27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27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27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27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27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27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27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27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27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27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27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27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27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27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27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27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27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27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27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27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27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27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27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27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27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27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27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27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27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27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27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27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27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27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27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27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27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27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27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27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27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27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27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27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27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27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27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27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27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27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27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27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27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27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27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27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27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27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27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27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27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27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27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27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27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27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27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27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27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27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27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27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27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27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27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27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27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27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27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27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27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27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27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27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27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27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27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27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27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27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27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27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27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27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27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27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27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27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27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27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27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27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27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27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27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27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27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27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27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27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27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27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27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27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27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27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27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27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27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27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27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27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27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27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27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27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27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27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27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27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27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27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27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27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27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27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27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27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27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27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27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27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27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27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27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27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27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27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27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27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27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27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27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27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27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27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27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27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27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27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27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27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27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27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27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27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27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27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27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27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27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27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27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27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27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27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27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27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27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27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27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27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27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27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27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27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27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27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27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27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27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27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27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27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27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27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27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27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27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27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27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27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27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27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27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27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27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27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27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27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27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27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27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27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27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27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27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27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27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27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27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27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27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27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27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27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27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27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27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27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27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27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27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27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27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27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27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27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27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27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27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27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27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27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27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27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27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27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27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27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27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27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27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27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27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27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27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27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27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27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27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27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27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27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27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27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27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27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27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27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27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27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7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27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27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27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27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27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27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27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27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27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27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27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27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27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27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27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27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27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27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27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27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27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27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27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27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27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27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27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27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27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27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27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27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27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27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27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27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27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27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27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27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27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27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27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27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27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27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27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27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27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27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27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27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27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27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27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27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27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27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27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27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27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27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27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27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27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27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27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27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27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27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27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27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27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27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27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27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27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27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27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27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27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27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27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27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27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27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27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27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27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27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27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27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27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27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27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27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27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27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27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27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27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27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27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27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27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27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27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27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27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27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27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27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27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27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27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27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27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27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27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27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27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27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27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27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27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27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27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27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27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27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27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27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27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27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27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27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27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27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27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27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27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27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27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27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27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27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27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27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27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27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27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27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27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27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27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27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27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27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27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27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27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27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27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27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27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27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27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27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27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27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27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27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27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27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27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27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27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27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27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27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27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27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27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27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27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27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27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27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27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27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27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27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27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27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27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27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27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27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27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27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27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27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27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27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27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27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27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27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27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27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27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27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27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27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27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27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27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27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27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27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27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27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27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27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27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27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27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27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27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27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27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27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27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27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27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27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27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27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27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27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27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27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27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27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27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27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27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27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27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27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27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27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27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27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27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27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27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27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27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27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27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4" name="Google Shape;9104;p27"/>
          <p:cNvSpPr txBox="1"/>
          <p:nvPr/>
        </p:nvSpPr>
        <p:spPr>
          <a:xfrm>
            <a:off x="2987700" y="3638625"/>
            <a:ext cx="31686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CREDITS: This presentation template was created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and infographics &amp; images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. </a:t>
            </a:r>
            <a:endParaRPr sz="10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43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45" name="Google Shape;2545;p4"/>
          <p:cNvSpPr txBox="1"/>
          <p:nvPr>
            <p:ph idx="1" type="body"/>
          </p:nvPr>
        </p:nvSpPr>
        <p:spPr>
          <a:xfrm>
            <a:off x="2919900" y="3175525"/>
            <a:ext cx="3304200" cy="14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6" name="Google Shape;2546;p4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7" name="Google Shape;2547;p4"/>
          <p:cNvSpPr/>
          <p:nvPr/>
        </p:nvSpPr>
        <p:spPr>
          <a:xfrm rot="10800000">
            <a:off x="-543631" y="3847067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8" name="Google Shape;2548;p4"/>
          <p:cNvSpPr/>
          <p:nvPr/>
        </p:nvSpPr>
        <p:spPr>
          <a:xfrm rot="10800000">
            <a:off x="-581096" y="341002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9" name="Google Shape;2549;p4"/>
          <p:cNvSpPr/>
          <p:nvPr/>
        </p:nvSpPr>
        <p:spPr>
          <a:xfrm rot="10800000">
            <a:off x="27195" y="370205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0" name="Google Shape;2550;p4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51" name="Google Shape;2551;p4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4" name="Google Shape;2584;p4"/>
          <p:cNvSpPr/>
          <p:nvPr/>
        </p:nvSpPr>
        <p:spPr>
          <a:xfrm rot="10800000">
            <a:off x="-1096900" y="118401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5" name="Google Shape;2585;p4"/>
          <p:cNvSpPr/>
          <p:nvPr/>
        </p:nvSpPr>
        <p:spPr>
          <a:xfrm rot="10800000">
            <a:off x="-1130952" y="1170377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6" name="Google Shape;2586;p4"/>
          <p:cNvSpPr/>
          <p:nvPr/>
        </p:nvSpPr>
        <p:spPr>
          <a:xfrm rot="10800000">
            <a:off x="-793168" y="1487749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7" name="Google Shape;2587;p4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588" name="Google Shape;2588;p4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4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4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4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4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4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4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4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4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4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4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4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4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4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4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4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4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4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4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4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4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4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4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4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4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4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4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4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4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4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4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4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4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4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4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4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4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4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4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4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4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4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4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4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4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4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4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4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4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4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4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4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4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4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4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4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4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4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4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0" name="Google Shape;2770;p4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1" name="Google Shape;2771;p4"/>
          <p:cNvSpPr/>
          <p:nvPr/>
        </p:nvSpPr>
        <p:spPr>
          <a:xfrm>
            <a:off x="171122" y="-4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2" name="Google Shape;2772;p4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3" name="Google Shape;2773;p4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4" name="Google Shape;2774;p4"/>
          <p:cNvSpPr/>
          <p:nvPr/>
        </p:nvSpPr>
        <p:spPr>
          <a:xfrm>
            <a:off x="7916975" y="4174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5" name="Google Shape;2775;p4"/>
          <p:cNvSpPr/>
          <p:nvPr/>
        </p:nvSpPr>
        <p:spPr>
          <a:xfrm>
            <a:off x="8569037" y="4572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6" name="Google Shape;2776;p4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7" name="Google Shape;2777;p4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8" name="Google Shape;2778;p4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79" name="Google Shape;2779;p4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3" name="Google Shape;2783;p4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84" name="Google Shape;2784;p4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4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4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4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4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4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4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4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4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4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4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4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4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4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4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4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0" name="Google Shape;2820;p4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1" name="Google Shape;2821;p4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22" name="Google Shape;2822;p4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23" name="Google Shape;2823;p4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4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4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4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4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4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4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4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4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4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4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4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4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4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4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4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4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4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4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4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4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4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4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4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4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4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4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4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4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4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4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4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4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4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4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4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4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4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4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4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4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4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4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4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4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4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4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4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4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4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4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4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4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4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4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4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4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4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4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4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4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4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4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4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4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4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4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4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4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4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4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4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4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4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4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4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4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4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4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4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4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4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4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4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4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4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4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4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4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4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4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4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4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4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4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4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4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4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4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4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4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4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4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4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4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4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4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4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4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4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4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4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4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4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4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4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4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4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4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4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4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4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4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4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4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4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4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4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4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4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4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4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4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4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4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4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4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4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4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4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4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4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4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4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4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4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4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4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4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4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4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4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4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4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4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4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4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4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4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4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4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4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4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4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4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4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4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4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4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4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4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4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4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4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4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4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4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4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4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4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4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4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4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4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4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4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4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4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4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4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4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4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4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4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4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4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4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4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4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4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4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4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4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4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4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4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4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4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4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4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4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4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4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4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4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4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4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4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4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4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4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4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4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4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4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4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4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4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4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4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4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4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4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4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4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4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4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4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4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4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4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4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4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4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4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4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4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4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4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4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4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4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4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4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4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4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4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4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4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4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4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4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4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4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4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4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4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4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4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4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4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4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4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4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4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4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4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4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4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4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4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4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4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4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4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4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4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4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4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4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4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4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4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4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4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4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4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4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4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4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4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4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4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4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4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4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4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4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4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4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4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4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4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4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4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4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4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4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4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4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4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4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4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4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4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4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4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4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4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4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4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4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4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4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4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4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4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4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4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4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4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4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4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4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4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4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4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4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4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4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4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4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4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4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4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4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4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4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4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4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4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4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4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4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4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4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4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4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4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4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4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4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4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4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4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4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4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4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4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4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4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4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4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4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4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4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4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4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4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4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4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4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4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4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4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4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4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4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4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4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4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4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4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4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4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4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4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4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4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4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4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4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4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4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4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4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4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4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4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4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4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4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4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4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4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4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4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4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4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4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4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4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4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4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4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4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4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4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4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4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4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4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4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4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4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4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4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4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4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4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4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4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4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4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4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4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4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4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4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4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4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4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4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4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4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4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4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4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4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4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4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4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4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4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4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4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4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4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4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4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4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4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4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4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4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4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4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4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4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4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4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4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4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4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4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4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4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4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4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4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4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4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4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4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4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4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4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4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4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4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4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4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4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4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4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4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4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4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4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4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4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4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4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4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4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4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4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4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4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4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4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4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4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4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4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4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4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4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4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4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4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4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4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4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4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4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4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4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4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4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4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4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4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4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4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4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4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4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4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4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4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4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4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4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4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4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4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4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4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3557" name="Shape 3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8" name="Google Shape;3558;p5"/>
          <p:cNvSpPr txBox="1"/>
          <p:nvPr>
            <p:ph idx="1" type="body"/>
          </p:nvPr>
        </p:nvSpPr>
        <p:spPr>
          <a:xfrm>
            <a:off x="755900" y="1163550"/>
            <a:ext cx="372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559" name="Google Shape;3559;p5"/>
          <p:cNvSpPr txBox="1"/>
          <p:nvPr>
            <p:ph idx="2" type="body"/>
          </p:nvPr>
        </p:nvSpPr>
        <p:spPr>
          <a:xfrm>
            <a:off x="4966898" y="1163550"/>
            <a:ext cx="372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560" name="Google Shape;3560;p5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61" name="Shape 3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2" name="Google Shape;3562;p6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63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4" name="Google Shape;3564;p7"/>
          <p:cNvSpPr txBox="1"/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65" name="Google Shape;3565;p7"/>
          <p:cNvSpPr txBox="1"/>
          <p:nvPr>
            <p:ph idx="1" type="body"/>
          </p:nvPr>
        </p:nvSpPr>
        <p:spPr>
          <a:xfrm>
            <a:off x="914050" y="2269400"/>
            <a:ext cx="28080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6" name="Google Shape;3566;p7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67" name="Shape 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8" name="Google Shape;3568;p8"/>
          <p:cNvSpPr/>
          <p:nvPr/>
        </p:nvSpPr>
        <p:spPr>
          <a:xfrm>
            <a:off x="-45000" y="753450"/>
            <a:ext cx="4371900" cy="34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9" name="Google Shape;3569;p8"/>
          <p:cNvSpPr txBox="1"/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3570" name="Google Shape;3570;p8"/>
          <p:cNvGrpSpPr/>
          <p:nvPr/>
        </p:nvGrpSpPr>
        <p:grpSpPr>
          <a:xfrm>
            <a:off x="7914133" y="3335880"/>
            <a:ext cx="2088805" cy="2045357"/>
            <a:chOff x="236475" y="527300"/>
            <a:chExt cx="1124525" cy="1101075"/>
          </a:xfrm>
        </p:grpSpPr>
        <p:sp>
          <p:nvSpPr>
            <p:cNvPr id="3571" name="Google Shape;3571;p8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8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8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8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8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8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8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8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8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8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8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8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8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8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8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8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8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8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8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8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8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8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8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8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8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8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8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8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8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8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8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8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8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8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8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8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8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8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8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8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8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8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8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8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8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8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8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8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8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8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8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8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8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8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8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8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8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8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8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8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8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8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8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8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8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8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8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8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8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8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8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8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8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8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8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8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8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8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8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8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8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8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8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8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8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8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8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8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8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8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8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8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8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8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8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8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8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8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8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8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8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8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8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8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8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8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8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8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8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8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8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8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8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8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8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8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8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8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8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8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8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8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8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8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8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8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8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8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8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8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8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8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8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8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8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8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8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8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8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8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8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8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8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8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8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8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8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8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8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8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8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8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8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8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8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8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8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8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8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8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8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8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8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8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8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8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8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8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8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8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8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8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8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8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8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8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8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8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8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8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8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8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8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8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8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8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8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8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8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8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8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8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8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8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8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8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8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8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8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8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8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8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8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8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8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8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8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8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8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8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8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8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8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8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8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8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8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8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8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8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8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8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8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8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8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8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8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8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8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8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8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8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8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8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8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8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8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8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8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8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8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8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8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8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8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8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8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8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8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8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8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8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8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8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8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8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8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8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8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8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8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8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8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8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8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8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8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8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8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8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8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8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8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8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8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8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8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8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8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8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8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8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8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8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8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8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8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8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8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8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8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8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8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8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8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8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8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8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8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8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8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8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8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8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8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8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8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8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8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8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8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8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8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8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8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8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8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8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8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8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8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8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8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8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8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8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8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8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8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8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8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8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8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8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8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8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8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8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8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8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8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8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8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8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8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8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8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8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8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8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8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8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8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8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8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8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8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8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8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8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8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8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8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8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8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8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8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8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8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8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8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8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8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8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8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8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8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8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8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8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8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8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8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8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8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8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8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8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8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8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8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8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8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8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8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8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8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8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8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8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8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8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8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8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8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8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8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8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8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8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8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8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8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8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8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8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8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8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8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8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8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8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8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8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8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8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8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8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8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8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8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8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8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8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8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8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8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8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8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8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8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8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8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8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8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8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8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8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8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8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8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8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8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8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8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8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8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8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8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8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8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8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8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8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8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8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8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8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8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8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8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8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8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8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8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8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8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8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8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8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8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8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8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8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8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8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8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8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8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8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8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8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8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8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8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8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8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8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8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8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8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8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8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8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8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8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8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8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8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8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8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8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8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8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8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8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8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8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8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8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8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8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8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8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8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8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8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8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8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8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8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8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8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8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8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8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8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8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8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8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8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8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8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8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8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8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8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8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8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8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8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8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8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8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8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8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8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8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8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8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8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8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8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8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8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8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8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8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8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8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8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8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8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8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8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8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8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8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8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8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8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8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8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8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8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8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8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8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8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8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8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8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8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8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8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8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8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8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8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8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8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8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8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8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8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8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8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8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8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8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8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8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8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8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8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8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8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8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8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8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8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8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8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8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8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8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8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8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8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8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8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8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8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8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8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8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8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8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8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8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8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8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8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8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8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8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8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8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8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8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8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8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8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8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8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8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8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8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8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8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8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8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8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8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8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8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8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8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8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8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8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8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8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8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8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8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8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8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8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8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8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8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8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8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8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8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8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8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8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8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8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8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8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8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8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8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8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8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8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8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8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8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8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8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8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8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8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8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8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8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8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8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8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8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8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8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8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8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8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8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8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8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8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8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8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8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8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8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8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8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8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8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8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8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05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p9"/>
          <p:cNvSpPr txBox="1"/>
          <p:nvPr>
            <p:ph idx="1" type="subTitle"/>
          </p:nvPr>
        </p:nvSpPr>
        <p:spPr>
          <a:xfrm>
            <a:off x="2590950" y="948450"/>
            <a:ext cx="3962100" cy="7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307" name="Google Shape;4307;p9"/>
          <p:cNvSpPr txBox="1"/>
          <p:nvPr>
            <p:ph idx="2" type="body"/>
          </p:nvPr>
        </p:nvSpPr>
        <p:spPr>
          <a:xfrm>
            <a:off x="5062525" y="2030850"/>
            <a:ext cx="3316200" cy="25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08" name="Google Shape;4308;p9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09" name="Google Shape;4309;p9"/>
          <p:cNvSpPr/>
          <p:nvPr/>
        </p:nvSpPr>
        <p:spPr>
          <a:xfrm>
            <a:off x="5832022" y="4661525"/>
            <a:ext cx="3232040" cy="3232125"/>
          </a:xfrm>
          <a:custGeom>
            <a:rect b="b" l="l" r="r" t="t"/>
            <a:pathLst>
              <a:path extrusionOk="0" h="76050" w="76048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0" name="Google Shape;4310;p9"/>
          <p:cNvSpPr/>
          <p:nvPr/>
        </p:nvSpPr>
        <p:spPr>
          <a:xfrm>
            <a:off x="508098" y="123226"/>
            <a:ext cx="1095856" cy="1095856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11" name="Google Shape;4311;p9"/>
          <p:cNvGrpSpPr/>
          <p:nvPr/>
        </p:nvGrpSpPr>
        <p:grpSpPr>
          <a:xfrm>
            <a:off x="-750851" y="123226"/>
            <a:ext cx="1801489" cy="1763922"/>
            <a:chOff x="236475" y="527300"/>
            <a:chExt cx="1124525" cy="1101075"/>
          </a:xfrm>
        </p:grpSpPr>
        <p:sp>
          <p:nvSpPr>
            <p:cNvPr id="4312" name="Google Shape;4312;p9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9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9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9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9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9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9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9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9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9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9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9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9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9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9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9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9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9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9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9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9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9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9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9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9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9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9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9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9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9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9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9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9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9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9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9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9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9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9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9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9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9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9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9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9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9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9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9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9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9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9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9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9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9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9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9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9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9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9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9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9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9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9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9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9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9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9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9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9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9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9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9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9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9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9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9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9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9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9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9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9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9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9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9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9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9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9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9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9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9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9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9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9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9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9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9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9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9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9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9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9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9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9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9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9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9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9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9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9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9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9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9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9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9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9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9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9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9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9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9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9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9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9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9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9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9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9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9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9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9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9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9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9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9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9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9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9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9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9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9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9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9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9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9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9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9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9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9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9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9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9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9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9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9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9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9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9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9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9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9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9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9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9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9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9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9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9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9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9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9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9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9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9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9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9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9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9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9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9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9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9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9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9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9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9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9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9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9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9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9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9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9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9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9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9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9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9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9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9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9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9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9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9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9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9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9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9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9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9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9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9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9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9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9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9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9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9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9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9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9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9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9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9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9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9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9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9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9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9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9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9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9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9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9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9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9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9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9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9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9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9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9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9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9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9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9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9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9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9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9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9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9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9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9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9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9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9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9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9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9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9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9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9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9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9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9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9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9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9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9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9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9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9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9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9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9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9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9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9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9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9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9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9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9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9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9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9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9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9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9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9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9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9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9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9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9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9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9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9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9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9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9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9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9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9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9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9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9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9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9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9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9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9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9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9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9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9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9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9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9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9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9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9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9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9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9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9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9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9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9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9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9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9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9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9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9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9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9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9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9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9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9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9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9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9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9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9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9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9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9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9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9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9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9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9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9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9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9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9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9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9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9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9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9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9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9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9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9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9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9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9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9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9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9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9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9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9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9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9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9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9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9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9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9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9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9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9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9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9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9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9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9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9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9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9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9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9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9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9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9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9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9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9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9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9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9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9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9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9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9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9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9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9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9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9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9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9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9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9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9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9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9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9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9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9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9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9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9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9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9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9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9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9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9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9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9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9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9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9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9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9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9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9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9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9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9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9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9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9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9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9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9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9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9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9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9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9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9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9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9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9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9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9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9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9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9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9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9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9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9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9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9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9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9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9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9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9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9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9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9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9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9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9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9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9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9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9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9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9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9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9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9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9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9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9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9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9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9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9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9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9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9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9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9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9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9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9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9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9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9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9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9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9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9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9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9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9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9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9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9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9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9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9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9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9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9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9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9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9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9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9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9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9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9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9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9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9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9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9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9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9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9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9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9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9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9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9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9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9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9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9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9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9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9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9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9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9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9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9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9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9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9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9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9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9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9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9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9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9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9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9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9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9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9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9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9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9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9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9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9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9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9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9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9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9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9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9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9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9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9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9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9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9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9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9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9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9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9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9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9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9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9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9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9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9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9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9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9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9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9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9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9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9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9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9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9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9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9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9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9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9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9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9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9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9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9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9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9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9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9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9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9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9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9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9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9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9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9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9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9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9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9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9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9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9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9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9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9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9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9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9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9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9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9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9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9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9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9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9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9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9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9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9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9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9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9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9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9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9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9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9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9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9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9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9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9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9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9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9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9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9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9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9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9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9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9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9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9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9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9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9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9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9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9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9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9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9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9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9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9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9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9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9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9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9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9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9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9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9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9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9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9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9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9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9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9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9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9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9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9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9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9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9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9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9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9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9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9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9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9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9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9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9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9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46" name="Google Shape;5046;p9"/>
          <p:cNvSpPr/>
          <p:nvPr/>
        </p:nvSpPr>
        <p:spPr>
          <a:xfrm>
            <a:off x="8366832" y="494264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47" name="Shape 5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" name="Google Shape;5048;p10"/>
          <p:cNvSpPr txBox="1"/>
          <p:nvPr>
            <p:ph idx="1" type="body"/>
          </p:nvPr>
        </p:nvSpPr>
        <p:spPr>
          <a:xfrm>
            <a:off x="6294250" y="1867275"/>
            <a:ext cx="2108400" cy="22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049" name="Google Shape;5049;p10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51350" y="445025"/>
            <a:ext cx="574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51350" y="1752375"/>
            <a:ext cx="5746800" cy="26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Relationship Id="rId3" Type="http://schemas.openxmlformats.org/officeDocument/2006/relationships/hyperlink" Target="mailto:addyouremail@freepik.com" TargetMode="External"/><Relationship Id="rId4" Type="http://schemas.openxmlformats.org/officeDocument/2006/relationships/hyperlink" Target="mailto:addyouremail@freepik.com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08" name="Shape 9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9" name="Google Shape;9109;p28"/>
          <p:cNvSpPr txBox="1"/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FF00"/>
                </a:solidFill>
                <a:latin typeface="Poppins"/>
                <a:ea typeface="Poppins"/>
                <a:cs typeface="Poppins"/>
                <a:sym typeface="Poppins"/>
              </a:rPr>
              <a:t>Green Team</a:t>
            </a:r>
            <a:endParaRPr b="1">
              <a:solidFill>
                <a:srgbClr val="00FF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FF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 Story</a:t>
            </a:r>
            <a:endParaRPr/>
          </a:p>
        </p:txBody>
      </p:sp>
      <p:sp>
        <p:nvSpPr>
          <p:cNvPr id="9110" name="Google Shape;9110;p28"/>
          <p:cNvSpPr txBox="1"/>
          <p:nvPr>
            <p:ph idx="1" type="subTitle"/>
          </p:nvPr>
        </p:nvSpPr>
        <p:spPr>
          <a:xfrm>
            <a:off x="2492550" y="3426115"/>
            <a:ext cx="41589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House Project Proposal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1" name="Google Shape;9111;p28"/>
          <p:cNvSpPr txBox="1"/>
          <p:nvPr/>
        </p:nvSpPr>
        <p:spPr>
          <a:xfrm>
            <a:off x="3552300" y="2222425"/>
            <a:ext cx="19959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rPr>
              <a:t>an</a:t>
            </a:r>
            <a:endParaRPr sz="3300">
              <a:solidFill>
                <a:schemeClr val="accent4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4" name="Shape 9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45" name="Google Shape;9245;p37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9246" name="Google Shape;9246;p37"/>
            <p:cNvSpPr/>
            <p:nvPr/>
          </p:nvSpPr>
          <p:spPr>
            <a:xfrm>
              <a:off x="3021425" y="918700"/>
              <a:ext cx="11525" cy="2891025"/>
            </a:xfrm>
            <a:custGeom>
              <a:rect b="b" l="l" r="r" t="t"/>
              <a:pathLst>
                <a:path extrusionOk="0" h="115641" w="461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37"/>
            <p:cNvSpPr/>
            <p:nvPr/>
          </p:nvSpPr>
          <p:spPr>
            <a:xfrm>
              <a:off x="3254225" y="940100"/>
              <a:ext cx="11475" cy="2870150"/>
            </a:xfrm>
            <a:custGeom>
              <a:rect b="b" l="l" r="r" t="t"/>
              <a:pathLst>
                <a:path extrusionOk="0" h="114806" w="459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37"/>
            <p:cNvSpPr/>
            <p:nvPr/>
          </p:nvSpPr>
          <p:spPr>
            <a:xfrm>
              <a:off x="1086800" y="3781300"/>
              <a:ext cx="5386275" cy="493325"/>
            </a:xfrm>
            <a:custGeom>
              <a:rect b="b" l="l" r="r" t="t"/>
              <a:pathLst>
                <a:path extrusionOk="0" h="19733" w="215451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37"/>
            <p:cNvSpPr/>
            <p:nvPr/>
          </p:nvSpPr>
          <p:spPr>
            <a:xfrm>
              <a:off x="1103575" y="3836250"/>
              <a:ext cx="5352725" cy="455050"/>
            </a:xfrm>
            <a:custGeom>
              <a:rect b="b" l="l" r="r" t="t"/>
              <a:pathLst>
                <a:path extrusionOk="0" h="18202" w="214109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37"/>
            <p:cNvSpPr/>
            <p:nvPr/>
          </p:nvSpPr>
          <p:spPr>
            <a:xfrm>
              <a:off x="1136600" y="3890075"/>
              <a:ext cx="5286625" cy="416525"/>
            </a:xfrm>
            <a:custGeom>
              <a:rect b="b" l="l" r="r" t="t"/>
              <a:pathLst>
                <a:path extrusionOk="0" h="16661" w="211465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37"/>
            <p:cNvSpPr/>
            <p:nvPr/>
          </p:nvSpPr>
          <p:spPr>
            <a:xfrm>
              <a:off x="1216075" y="3943075"/>
              <a:ext cx="5207150" cy="448650"/>
            </a:xfrm>
            <a:custGeom>
              <a:rect b="b" l="l" r="r" t="t"/>
              <a:pathLst>
                <a:path extrusionOk="0" h="17946" w="208286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37"/>
            <p:cNvSpPr/>
            <p:nvPr/>
          </p:nvSpPr>
          <p:spPr>
            <a:xfrm>
              <a:off x="1220400" y="4047675"/>
              <a:ext cx="5198425" cy="341875"/>
            </a:xfrm>
            <a:custGeom>
              <a:rect b="b" l="l" r="r" t="t"/>
              <a:pathLst>
                <a:path extrusionOk="0" h="13675" w="207937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37"/>
            <p:cNvSpPr/>
            <p:nvPr/>
          </p:nvSpPr>
          <p:spPr>
            <a:xfrm>
              <a:off x="2992125" y="4070325"/>
              <a:ext cx="270875" cy="1068600"/>
            </a:xfrm>
            <a:custGeom>
              <a:rect b="b" l="l" r="r" t="t"/>
              <a:pathLst>
                <a:path extrusionOk="0" h="42744" w="10835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37"/>
            <p:cNvSpPr/>
            <p:nvPr/>
          </p:nvSpPr>
          <p:spPr>
            <a:xfrm>
              <a:off x="1248450" y="4180050"/>
              <a:ext cx="1991425" cy="163575"/>
            </a:xfrm>
            <a:custGeom>
              <a:rect b="b" l="l" r="r" t="t"/>
              <a:pathLst>
                <a:path extrusionOk="0" h="6543" w="79657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37"/>
            <p:cNvSpPr/>
            <p:nvPr/>
          </p:nvSpPr>
          <p:spPr>
            <a:xfrm>
              <a:off x="1248450" y="4206025"/>
              <a:ext cx="1991425" cy="155075"/>
            </a:xfrm>
            <a:custGeom>
              <a:rect b="b" l="l" r="r" t="t"/>
              <a:pathLst>
                <a:path extrusionOk="0" h="6203" w="79657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37"/>
            <p:cNvSpPr/>
            <p:nvPr/>
          </p:nvSpPr>
          <p:spPr>
            <a:xfrm>
              <a:off x="3014275" y="5037050"/>
              <a:ext cx="225350" cy="6050"/>
            </a:xfrm>
            <a:custGeom>
              <a:rect b="b" l="l" r="r" t="t"/>
              <a:pathLst>
                <a:path extrusionOk="0" h="242" w="9014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37"/>
            <p:cNvSpPr/>
            <p:nvPr/>
          </p:nvSpPr>
          <p:spPr>
            <a:xfrm>
              <a:off x="3118025" y="4205925"/>
              <a:ext cx="6175" cy="837175"/>
            </a:xfrm>
            <a:custGeom>
              <a:rect b="b" l="l" r="r" t="t"/>
              <a:pathLst>
                <a:path extrusionOk="0" h="33487" w="247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37"/>
            <p:cNvSpPr/>
            <p:nvPr/>
          </p:nvSpPr>
          <p:spPr>
            <a:xfrm>
              <a:off x="1241350" y="4265025"/>
              <a:ext cx="1778825" cy="851650"/>
            </a:xfrm>
            <a:custGeom>
              <a:rect b="b" l="l" r="r" t="t"/>
              <a:pathLst>
                <a:path extrusionOk="0" h="34066" w="71153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37"/>
            <p:cNvSpPr/>
            <p:nvPr/>
          </p:nvSpPr>
          <p:spPr>
            <a:xfrm>
              <a:off x="2502975" y="4116350"/>
              <a:ext cx="73975" cy="998775"/>
            </a:xfrm>
            <a:custGeom>
              <a:rect b="b" l="l" r="r" t="t"/>
              <a:pathLst>
                <a:path extrusionOk="0" h="39951" w="2959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37"/>
            <p:cNvSpPr/>
            <p:nvPr/>
          </p:nvSpPr>
          <p:spPr>
            <a:xfrm>
              <a:off x="2417050" y="4128100"/>
              <a:ext cx="121750" cy="986100"/>
            </a:xfrm>
            <a:custGeom>
              <a:rect b="b" l="l" r="r" t="t"/>
              <a:pathLst>
                <a:path extrusionOk="0" h="39444" w="487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37"/>
            <p:cNvSpPr/>
            <p:nvPr/>
          </p:nvSpPr>
          <p:spPr>
            <a:xfrm>
              <a:off x="2005650" y="4168300"/>
              <a:ext cx="72425" cy="933150"/>
            </a:xfrm>
            <a:custGeom>
              <a:rect b="b" l="l" r="r" t="t"/>
              <a:pathLst>
                <a:path extrusionOk="0" h="37326" w="2897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37"/>
            <p:cNvSpPr/>
            <p:nvPr/>
          </p:nvSpPr>
          <p:spPr>
            <a:xfrm>
              <a:off x="1945625" y="4181550"/>
              <a:ext cx="96800" cy="918500"/>
            </a:xfrm>
            <a:custGeom>
              <a:rect b="b" l="l" r="r" t="t"/>
              <a:pathLst>
                <a:path extrusionOk="0" h="36740" w="3872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37"/>
            <p:cNvSpPr/>
            <p:nvPr/>
          </p:nvSpPr>
          <p:spPr>
            <a:xfrm>
              <a:off x="2005650" y="4168300"/>
              <a:ext cx="72425" cy="933150"/>
            </a:xfrm>
            <a:custGeom>
              <a:rect b="b" l="l" r="r" t="t"/>
              <a:pathLst>
                <a:path extrusionOk="0" h="37326" w="2897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37"/>
            <p:cNvSpPr/>
            <p:nvPr/>
          </p:nvSpPr>
          <p:spPr>
            <a:xfrm>
              <a:off x="1945625" y="4181550"/>
              <a:ext cx="96800" cy="918500"/>
            </a:xfrm>
            <a:custGeom>
              <a:rect b="b" l="l" r="r" t="t"/>
              <a:pathLst>
                <a:path extrusionOk="0" h="36740" w="3872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37"/>
            <p:cNvSpPr/>
            <p:nvPr/>
          </p:nvSpPr>
          <p:spPr>
            <a:xfrm>
              <a:off x="1589275" y="4219825"/>
              <a:ext cx="60400" cy="869600"/>
            </a:xfrm>
            <a:custGeom>
              <a:rect b="b" l="l" r="r" t="t"/>
              <a:pathLst>
                <a:path extrusionOk="0" h="34784" w="2416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37"/>
            <p:cNvSpPr/>
            <p:nvPr/>
          </p:nvSpPr>
          <p:spPr>
            <a:xfrm>
              <a:off x="1539725" y="4227025"/>
              <a:ext cx="80525" cy="860775"/>
            </a:xfrm>
            <a:custGeom>
              <a:rect b="b" l="l" r="r" t="t"/>
              <a:pathLst>
                <a:path extrusionOk="0" h="34431" w="3221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37"/>
            <p:cNvSpPr/>
            <p:nvPr/>
          </p:nvSpPr>
          <p:spPr>
            <a:xfrm>
              <a:off x="1262925" y="4260150"/>
              <a:ext cx="53800" cy="815175"/>
            </a:xfrm>
            <a:custGeom>
              <a:rect b="b" l="l" r="r" t="t"/>
              <a:pathLst>
                <a:path extrusionOk="0" h="32607" w="2152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37"/>
            <p:cNvSpPr/>
            <p:nvPr/>
          </p:nvSpPr>
          <p:spPr>
            <a:xfrm>
              <a:off x="1215425" y="4267700"/>
              <a:ext cx="71300" cy="806900"/>
            </a:xfrm>
            <a:custGeom>
              <a:rect b="b" l="l" r="r" t="t"/>
              <a:pathLst>
                <a:path extrusionOk="0" h="32276" w="2852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37"/>
            <p:cNvSpPr/>
            <p:nvPr/>
          </p:nvSpPr>
          <p:spPr>
            <a:xfrm>
              <a:off x="1239300" y="5014125"/>
              <a:ext cx="1334650" cy="21850"/>
            </a:xfrm>
            <a:custGeom>
              <a:rect b="b" l="l" r="r" t="t"/>
              <a:pathLst>
                <a:path extrusionOk="0" h="874" w="53386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37"/>
            <p:cNvSpPr/>
            <p:nvPr/>
          </p:nvSpPr>
          <p:spPr>
            <a:xfrm>
              <a:off x="3233525" y="4189625"/>
              <a:ext cx="2301600" cy="201900"/>
            </a:xfrm>
            <a:custGeom>
              <a:rect b="b" l="l" r="r" t="t"/>
              <a:pathLst>
                <a:path extrusionOk="0" h="8076" w="92064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37"/>
            <p:cNvSpPr/>
            <p:nvPr/>
          </p:nvSpPr>
          <p:spPr>
            <a:xfrm>
              <a:off x="5917975" y="4418650"/>
              <a:ext cx="503625" cy="48525"/>
            </a:xfrm>
            <a:custGeom>
              <a:rect b="b" l="l" r="r" t="t"/>
              <a:pathLst>
                <a:path extrusionOk="0" h="1941" w="20145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37"/>
            <p:cNvSpPr/>
            <p:nvPr/>
          </p:nvSpPr>
          <p:spPr>
            <a:xfrm>
              <a:off x="3233525" y="4215600"/>
              <a:ext cx="2301675" cy="195775"/>
            </a:xfrm>
            <a:custGeom>
              <a:rect b="b" l="l" r="r" t="t"/>
              <a:pathLst>
                <a:path extrusionOk="0" h="7831" w="92067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37"/>
            <p:cNvSpPr/>
            <p:nvPr/>
          </p:nvSpPr>
          <p:spPr>
            <a:xfrm>
              <a:off x="5917975" y="4437475"/>
              <a:ext cx="503625" cy="47175"/>
            </a:xfrm>
            <a:custGeom>
              <a:rect b="b" l="l" r="r" t="t"/>
              <a:pathLst>
                <a:path extrusionOk="0" h="1887" w="20145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37"/>
            <p:cNvSpPr/>
            <p:nvPr/>
          </p:nvSpPr>
          <p:spPr>
            <a:xfrm>
              <a:off x="3235875" y="4383600"/>
              <a:ext cx="3185700" cy="733075"/>
            </a:xfrm>
            <a:custGeom>
              <a:rect b="b" l="l" r="r" t="t"/>
              <a:pathLst>
                <a:path extrusionOk="0" h="29323" w="127428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37"/>
            <p:cNvSpPr/>
            <p:nvPr/>
          </p:nvSpPr>
          <p:spPr>
            <a:xfrm>
              <a:off x="3947750" y="4135950"/>
              <a:ext cx="77325" cy="973250"/>
            </a:xfrm>
            <a:custGeom>
              <a:rect b="b" l="l" r="r" t="t"/>
              <a:pathLst>
                <a:path extrusionOk="0" h="38930" w="3093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37"/>
            <p:cNvSpPr/>
            <p:nvPr/>
          </p:nvSpPr>
          <p:spPr>
            <a:xfrm>
              <a:off x="3985825" y="4137325"/>
              <a:ext cx="124875" cy="970400"/>
            </a:xfrm>
            <a:custGeom>
              <a:rect b="b" l="l" r="r" t="t"/>
              <a:pathLst>
                <a:path extrusionOk="0" h="38816" w="4995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37"/>
            <p:cNvSpPr/>
            <p:nvPr/>
          </p:nvSpPr>
          <p:spPr>
            <a:xfrm>
              <a:off x="4603300" y="4205150"/>
              <a:ext cx="71475" cy="877400"/>
            </a:xfrm>
            <a:custGeom>
              <a:rect b="b" l="l" r="r" t="t"/>
              <a:pathLst>
                <a:path extrusionOk="0" h="35096" w="2859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37"/>
            <p:cNvSpPr/>
            <p:nvPr/>
          </p:nvSpPr>
          <p:spPr>
            <a:xfrm>
              <a:off x="4638900" y="4209125"/>
              <a:ext cx="95925" cy="872150"/>
            </a:xfrm>
            <a:custGeom>
              <a:rect b="b" l="l" r="r" t="t"/>
              <a:pathLst>
                <a:path extrusionOk="0" h="34886" w="3837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37"/>
            <p:cNvSpPr/>
            <p:nvPr/>
          </p:nvSpPr>
          <p:spPr>
            <a:xfrm>
              <a:off x="5079525" y="4253575"/>
              <a:ext cx="60100" cy="813025"/>
            </a:xfrm>
            <a:custGeom>
              <a:rect b="b" l="l" r="r" t="t"/>
              <a:pathLst>
                <a:path extrusionOk="0" h="32521" w="2404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37"/>
            <p:cNvSpPr/>
            <p:nvPr/>
          </p:nvSpPr>
          <p:spPr>
            <a:xfrm>
              <a:off x="5108950" y="4254525"/>
              <a:ext cx="80225" cy="810625"/>
            </a:xfrm>
            <a:custGeom>
              <a:rect b="b" l="l" r="r" t="t"/>
              <a:pathLst>
                <a:path extrusionOk="0" h="32425" w="3209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37"/>
            <p:cNvSpPr/>
            <p:nvPr/>
          </p:nvSpPr>
          <p:spPr>
            <a:xfrm>
              <a:off x="5921075" y="4969125"/>
              <a:ext cx="497525" cy="14600"/>
            </a:xfrm>
            <a:custGeom>
              <a:rect b="b" l="l" r="r" t="t"/>
              <a:pathLst>
                <a:path extrusionOk="0" h="584" w="19901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37"/>
            <p:cNvSpPr/>
            <p:nvPr/>
          </p:nvSpPr>
          <p:spPr>
            <a:xfrm>
              <a:off x="3236650" y="4988350"/>
              <a:ext cx="2295525" cy="53625"/>
            </a:xfrm>
            <a:custGeom>
              <a:rect b="b" l="l" r="r" t="t"/>
              <a:pathLst>
                <a:path extrusionOk="0" h="2145" w="91821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37"/>
            <p:cNvSpPr/>
            <p:nvPr/>
          </p:nvSpPr>
          <p:spPr>
            <a:xfrm>
              <a:off x="1147225" y="715000"/>
              <a:ext cx="5186375" cy="2192250"/>
            </a:xfrm>
            <a:custGeom>
              <a:rect b="b" l="l" r="r" t="t"/>
              <a:pathLst>
                <a:path extrusionOk="0" h="87690" w="207455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37"/>
            <p:cNvSpPr/>
            <p:nvPr/>
          </p:nvSpPr>
          <p:spPr>
            <a:xfrm>
              <a:off x="1149750" y="859150"/>
              <a:ext cx="5181350" cy="2045475"/>
            </a:xfrm>
            <a:custGeom>
              <a:rect b="b" l="l" r="r" t="t"/>
              <a:pathLst>
                <a:path extrusionOk="0" h="81819" w="207254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37"/>
            <p:cNvSpPr/>
            <p:nvPr/>
          </p:nvSpPr>
          <p:spPr>
            <a:xfrm>
              <a:off x="3115350" y="856925"/>
              <a:ext cx="11525" cy="2936275"/>
            </a:xfrm>
            <a:custGeom>
              <a:rect b="b" l="l" r="r" t="t"/>
              <a:pathLst>
                <a:path extrusionOk="0" h="117451" w="461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37"/>
            <p:cNvSpPr/>
            <p:nvPr/>
          </p:nvSpPr>
          <p:spPr>
            <a:xfrm>
              <a:off x="1217725" y="2109700"/>
              <a:ext cx="6075" cy="1966650"/>
            </a:xfrm>
            <a:custGeom>
              <a:rect b="b" l="l" r="r" t="t"/>
              <a:pathLst>
                <a:path extrusionOk="0" h="78666" w="243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37"/>
            <p:cNvSpPr/>
            <p:nvPr/>
          </p:nvSpPr>
          <p:spPr>
            <a:xfrm>
              <a:off x="6265525" y="2898650"/>
              <a:ext cx="6075" cy="1325625"/>
            </a:xfrm>
            <a:custGeom>
              <a:rect b="b" l="l" r="r" t="t"/>
              <a:pathLst>
                <a:path extrusionOk="0" h="53025" w="243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37"/>
            <p:cNvSpPr/>
            <p:nvPr/>
          </p:nvSpPr>
          <p:spPr>
            <a:xfrm>
              <a:off x="1584450" y="1815725"/>
              <a:ext cx="6200" cy="2207025"/>
            </a:xfrm>
            <a:custGeom>
              <a:rect b="b" l="l" r="r" t="t"/>
              <a:pathLst>
                <a:path extrusionOk="0" h="88281" w="248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37"/>
            <p:cNvSpPr/>
            <p:nvPr/>
          </p:nvSpPr>
          <p:spPr>
            <a:xfrm>
              <a:off x="1633700" y="1780250"/>
              <a:ext cx="48525" cy="2235200"/>
            </a:xfrm>
            <a:custGeom>
              <a:rect b="b" l="l" r="r" t="t"/>
              <a:pathLst>
                <a:path extrusionOk="0" h="89408" w="1941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37"/>
            <p:cNvSpPr/>
            <p:nvPr/>
          </p:nvSpPr>
          <p:spPr>
            <a:xfrm>
              <a:off x="1147200" y="2108875"/>
              <a:ext cx="11350" cy="1979400"/>
            </a:xfrm>
            <a:custGeom>
              <a:rect b="b" l="l" r="r" t="t"/>
              <a:pathLst>
                <a:path extrusionOk="0" h="79176" w="454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37"/>
            <p:cNvSpPr/>
            <p:nvPr/>
          </p:nvSpPr>
          <p:spPr>
            <a:xfrm>
              <a:off x="1199025" y="2076950"/>
              <a:ext cx="48525" cy="2002075"/>
            </a:xfrm>
            <a:custGeom>
              <a:rect b="b" l="l" r="r" t="t"/>
              <a:pathLst>
                <a:path extrusionOk="0" h="80083" w="1941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37"/>
            <p:cNvSpPr/>
            <p:nvPr/>
          </p:nvSpPr>
          <p:spPr>
            <a:xfrm>
              <a:off x="1978350" y="1543875"/>
              <a:ext cx="11100" cy="2422350"/>
            </a:xfrm>
            <a:custGeom>
              <a:rect b="b" l="l" r="r" t="t"/>
              <a:pathLst>
                <a:path extrusionOk="0" h="96894" w="444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37"/>
            <p:cNvSpPr/>
            <p:nvPr/>
          </p:nvSpPr>
          <p:spPr>
            <a:xfrm>
              <a:off x="2042475" y="1499275"/>
              <a:ext cx="66075" cy="2457375"/>
            </a:xfrm>
            <a:custGeom>
              <a:rect b="b" l="l" r="r" t="t"/>
              <a:pathLst>
                <a:path extrusionOk="0" h="98295" w="2643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37"/>
            <p:cNvSpPr/>
            <p:nvPr/>
          </p:nvSpPr>
          <p:spPr>
            <a:xfrm>
              <a:off x="2464125" y="1214875"/>
              <a:ext cx="10925" cy="2672900"/>
            </a:xfrm>
            <a:custGeom>
              <a:rect b="b" l="l" r="r" t="t"/>
              <a:pathLst>
                <a:path extrusionOk="0" h="106916" w="437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37"/>
            <p:cNvSpPr/>
            <p:nvPr/>
          </p:nvSpPr>
          <p:spPr>
            <a:xfrm>
              <a:off x="2528125" y="1168700"/>
              <a:ext cx="66100" cy="2715125"/>
            </a:xfrm>
            <a:custGeom>
              <a:rect b="b" l="l" r="r" t="t"/>
              <a:pathLst>
                <a:path extrusionOk="0" h="108605" w="2644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37"/>
            <p:cNvSpPr/>
            <p:nvPr/>
          </p:nvSpPr>
          <p:spPr>
            <a:xfrm>
              <a:off x="5170325" y="2134525"/>
              <a:ext cx="6075" cy="1937800"/>
            </a:xfrm>
            <a:custGeom>
              <a:rect b="b" l="l" r="r" t="t"/>
              <a:pathLst>
                <a:path extrusionOk="0" h="77512" w="243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37"/>
            <p:cNvSpPr/>
            <p:nvPr/>
          </p:nvSpPr>
          <p:spPr>
            <a:xfrm>
              <a:off x="5078700" y="2098350"/>
              <a:ext cx="48525" cy="1967150"/>
            </a:xfrm>
            <a:custGeom>
              <a:rect b="b" l="l" r="r" t="t"/>
              <a:pathLst>
                <a:path extrusionOk="0" h="78686" w="1941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37"/>
            <p:cNvSpPr/>
            <p:nvPr/>
          </p:nvSpPr>
          <p:spPr>
            <a:xfrm>
              <a:off x="5605000" y="2419950"/>
              <a:ext cx="6075" cy="1712500"/>
            </a:xfrm>
            <a:custGeom>
              <a:rect b="b" l="l" r="r" t="t"/>
              <a:pathLst>
                <a:path extrusionOk="0" h="68500" w="243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37"/>
            <p:cNvSpPr/>
            <p:nvPr/>
          </p:nvSpPr>
          <p:spPr>
            <a:xfrm>
              <a:off x="5513375" y="2388025"/>
              <a:ext cx="48500" cy="1737625"/>
            </a:xfrm>
            <a:custGeom>
              <a:rect b="b" l="l" r="r" t="t"/>
              <a:pathLst>
                <a:path extrusionOk="0" h="69505" w="194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37"/>
            <p:cNvSpPr/>
            <p:nvPr/>
          </p:nvSpPr>
          <p:spPr>
            <a:xfrm>
              <a:off x="5918100" y="2624750"/>
              <a:ext cx="6075" cy="1551000"/>
            </a:xfrm>
            <a:custGeom>
              <a:rect b="b" l="l" r="r" t="t"/>
              <a:pathLst>
                <a:path extrusionOk="0" h="62040" w="243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37"/>
            <p:cNvSpPr/>
            <p:nvPr/>
          </p:nvSpPr>
          <p:spPr>
            <a:xfrm>
              <a:off x="5826550" y="2592725"/>
              <a:ext cx="48450" cy="1576225"/>
            </a:xfrm>
            <a:custGeom>
              <a:rect b="b" l="l" r="r" t="t"/>
              <a:pathLst>
                <a:path extrusionOk="0" h="63049" w="1938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37"/>
            <p:cNvSpPr/>
            <p:nvPr/>
          </p:nvSpPr>
          <p:spPr>
            <a:xfrm>
              <a:off x="6322275" y="2891250"/>
              <a:ext cx="11325" cy="1344225"/>
            </a:xfrm>
            <a:custGeom>
              <a:rect b="b" l="l" r="r" t="t"/>
              <a:pathLst>
                <a:path extrusionOk="0" h="53769" w="453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37"/>
            <p:cNvSpPr/>
            <p:nvPr/>
          </p:nvSpPr>
          <p:spPr>
            <a:xfrm>
              <a:off x="6233375" y="2861975"/>
              <a:ext cx="48400" cy="1363250"/>
            </a:xfrm>
            <a:custGeom>
              <a:rect b="b" l="l" r="r" t="t"/>
              <a:pathLst>
                <a:path extrusionOk="0" h="54530" w="1936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37"/>
            <p:cNvSpPr/>
            <p:nvPr/>
          </p:nvSpPr>
          <p:spPr>
            <a:xfrm>
              <a:off x="4680000" y="1810375"/>
              <a:ext cx="10925" cy="2196875"/>
            </a:xfrm>
            <a:custGeom>
              <a:rect b="b" l="l" r="r" t="t"/>
              <a:pathLst>
                <a:path extrusionOk="0" h="87875" w="437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37"/>
            <p:cNvSpPr/>
            <p:nvPr/>
          </p:nvSpPr>
          <p:spPr>
            <a:xfrm>
              <a:off x="4560825" y="1765625"/>
              <a:ext cx="66100" cy="2233250"/>
            </a:xfrm>
            <a:custGeom>
              <a:rect b="b" l="l" r="r" t="t"/>
              <a:pathLst>
                <a:path extrusionOk="0" h="89330" w="2644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37"/>
            <p:cNvSpPr/>
            <p:nvPr/>
          </p:nvSpPr>
          <p:spPr>
            <a:xfrm>
              <a:off x="4066200" y="1404925"/>
              <a:ext cx="10925" cy="2518100"/>
            </a:xfrm>
            <a:custGeom>
              <a:rect b="b" l="l" r="r" t="t"/>
              <a:pathLst>
                <a:path extrusionOk="0" h="100724" w="437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37"/>
            <p:cNvSpPr/>
            <p:nvPr/>
          </p:nvSpPr>
          <p:spPr>
            <a:xfrm>
              <a:off x="3947025" y="1358750"/>
              <a:ext cx="66125" cy="2554725"/>
            </a:xfrm>
            <a:custGeom>
              <a:rect b="b" l="l" r="r" t="t"/>
              <a:pathLst>
                <a:path extrusionOk="0" h="102189" w="2645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37"/>
            <p:cNvSpPr/>
            <p:nvPr/>
          </p:nvSpPr>
          <p:spPr>
            <a:xfrm>
              <a:off x="6145825" y="4358725"/>
              <a:ext cx="53750" cy="665825"/>
            </a:xfrm>
            <a:custGeom>
              <a:rect b="b" l="l" r="r" t="t"/>
              <a:pathLst>
                <a:path extrusionOk="0" h="26633" w="215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37"/>
            <p:cNvSpPr/>
            <p:nvPr/>
          </p:nvSpPr>
          <p:spPr>
            <a:xfrm>
              <a:off x="6175800" y="4367550"/>
              <a:ext cx="72050" cy="656275"/>
            </a:xfrm>
            <a:custGeom>
              <a:rect b="b" l="l" r="r" t="t"/>
              <a:pathLst>
                <a:path extrusionOk="0" h="26251" w="2882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37"/>
            <p:cNvSpPr/>
            <p:nvPr/>
          </p:nvSpPr>
          <p:spPr>
            <a:xfrm>
              <a:off x="1314550" y="4512150"/>
              <a:ext cx="252075" cy="16375"/>
            </a:xfrm>
            <a:custGeom>
              <a:rect b="b" l="l" r="r" t="t"/>
              <a:pathLst>
                <a:path extrusionOk="0" h="655" w="10083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37"/>
            <p:cNvSpPr/>
            <p:nvPr/>
          </p:nvSpPr>
          <p:spPr>
            <a:xfrm>
              <a:off x="1314800" y="4887625"/>
              <a:ext cx="251975" cy="10200"/>
            </a:xfrm>
            <a:custGeom>
              <a:rect b="b" l="l" r="r" t="t"/>
              <a:pathLst>
                <a:path extrusionOk="0" h="408" w="10079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37"/>
            <p:cNvSpPr/>
            <p:nvPr/>
          </p:nvSpPr>
          <p:spPr>
            <a:xfrm>
              <a:off x="1314850" y="4914500"/>
              <a:ext cx="251850" cy="3825"/>
            </a:xfrm>
            <a:custGeom>
              <a:rect b="b" l="l" r="r" t="t"/>
              <a:pathLst>
                <a:path extrusionOk="0" h="153" w="10074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37"/>
            <p:cNvSpPr/>
            <p:nvPr/>
          </p:nvSpPr>
          <p:spPr>
            <a:xfrm>
              <a:off x="1341900" y="4526675"/>
              <a:ext cx="3775" cy="363425"/>
            </a:xfrm>
            <a:custGeom>
              <a:rect b="b" l="l" r="r" t="t"/>
              <a:pathLst>
                <a:path extrusionOk="0" h="14537" w="151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37"/>
            <p:cNvSpPr/>
            <p:nvPr/>
          </p:nvSpPr>
          <p:spPr>
            <a:xfrm>
              <a:off x="1645800" y="4887975"/>
              <a:ext cx="332275" cy="6550"/>
            </a:xfrm>
            <a:custGeom>
              <a:rect b="b" l="l" r="r" t="t"/>
              <a:pathLst>
                <a:path extrusionOk="0" h="262" w="13291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37"/>
            <p:cNvSpPr/>
            <p:nvPr/>
          </p:nvSpPr>
          <p:spPr>
            <a:xfrm>
              <a:off x="1645700" y="4908450"/>
              <a:ext cx="332275" cy="5200"/>
            </a:xfrm>
            <a:custGeom>
              <a:rect b="b" l="l" r="r" t="t"/>
              <a:pathLst>
                <a:path extrusionOk="0" h="208" w="13291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37"/>
            <p:cNvSpPr/>
            <p:nvPr/>
          </p:nvSpPr>
          <p:spPr>
            <a:xfrm>
              <a:off x="1645700" y="4493025"/>
              <a:ext cx="332425" cy="16300"/>
            </a:xfrm>
            <a:custGeom>
              <a:rect b="b" l="l" r="r" t="t"/>
              <a:pathLst>
                <a:path extrusionOk="0" h="652" w="13297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37"/>
            <p:cNvSpPr/>
            <p:nvPr/>
          </p:nvSpPr>
          <p:spPr>
            <a:xfrm>
              <a:off x="1681175" y="4506150"/>
              <a:ext cx="4900" cy="386100"/>
            </a:xfrm>
            <a:custGeom>
              <a:rect b="b" l="l" r="r" t="t"/>
              <a:pathLst>
                <a:path extrusionOk="0" h="15444" w="196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37"/>
            <p:cNvSpPr/>
            <p:nvPr/>
          </p:nvSpPr>
          <p:spPr>
            <a:xfrm>
              <a:off x="2073525" y="4479700"/>
              <a:ext cx="380600" cy="13900"/>
            </a:xfrm>
            <a:custGeom>
              <a:rect b="b" l="l" r="r" t="t"/>
              <a:pathLst>
                <a:path extrusionOk="0" h="556" w="15224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37"/>
            <p:cNvSpPr/>
            <p:nvPr/>
          </p:nvSpPr>
          <p:spPr>
            <a:xfrm>
              <a:off x="2073550" y="4882150"/>
              <a:ext cx="371000" cy="5900"/>
            </a:xfrm>
            <a:custGeom>
              <a:rect b="b" l="l" r="r" t="t"/>
              <a:pathLst>
                <a:path extrusionOk="0" h="236" w="1484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37"/>
            <p:cNvSpPr/>
            <p:nvPr/>
          </p:nvSpPr>
          <p:spPr>
            <a:xfrm>
              <a:off x="2073550" y="4903350"/>
              <a:ext cx="376300" cy="4850"/>
            </a:xfrm>
            <a:custGeom>
              <a:rect b="b" l="l" r="r" t="t"/>
              <a:pathLst>
                <a:path extrusionOk="0" h="194" w="15052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37"/>
            <p:cNvSpPr/>
            <p:nvPr/>
          </p:nvSpPr>
          <p:spPr>
            <a:xfrm>
              <a:off x="2108600" y="4490700"/>
              <a:ext cx="3800" cy="390150"/>
            </a:xfrm>
            <a:custGeom>
              <a:rect b="b" l="l" r="r" t="t"/>
              <a:pathLst>
                <a:path extrusionOk="0" h="15606" w="152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37"/>
            <p:cNvSpPr/>
            <p:nvPr/>
          </p:nvSpPr>
          <p:spPr>
            <a:xfrm>
              <a:off x="2573875" y="4462225"/>
              <a:ext cx="443350" cy="10150"/>
            </a:xfrm>
            <a:custGeom>
              <a:rect b="b" l="l" r="r" t="t"/>
              <a:pathLst>
                <a:path extrusionOk="0" h="406" w="17734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37"/>
            <p:cNvSpPr/>
            <p:nvPr/>
          </p:nvSpPr>
          <p:spPr>
            <a:xfrm>
              <a:off x="2773525" y="4467575"/>
              <a:ext cx="3800" cy="638850"/>
            </a:xfrm>
            <a:custGeom>
              <a:rect b="b" l="l" r="r" t="t"/>
              <a:pathLst>
                <a:path extrusionOk="0" h="25554" w="152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37"/>
            <p:cNvSpPr/>
            <p:nvPr/>
          </p:nvSpPr>
          <p:spPr>
            <a:xfrm>
              <a:off x="2603775" y="4499300"/>
              <a:ext cx="142750" cy="434375"/>
            </a:xfrm>
            <a:custGeom>
              <a:rect b="b" l="l" r="r" t="t"/>
              <a:pathLst>
                <a:path extrusionOk="0" h="17375" w="571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37"/>
            <p:cNvSpPr/>
            <p:nvPr/>
          </p:nvSpPr>
          <p:spPr>
            <a:xfrm>
              <a:off x="2798975" y="4495050"/>
              <a:ext cx="189350" cy="438625"/>
            </a:xfrm>
            <a:custGeom>
              <a:rect b="b" l="l" r="r" t="t"/>
              <a:pathLst>
                <a:path extrusionOk="0" h="17545" w="7574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37"/>
            <p:cNvSpPr/>
            <p:nvPr/>
          </p:nvSpPr>
          <p:spPr>
            <a:xfrm>
              <a:off x="3236650" y="4954275"/>
              <a:ext cx="715875" cy="18650"/>
            </a:xfrm>
            <a:custGeom>
              <a:rect b="b" l="l" r="r" t="t"/>
              <a:pathLst>
                <a:path extrusionOk="0" h="746" w="28635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37"/>
            <p:cNvSpPr/>
            <p:nvPr/>
          </p:nvSpPr>
          <p:spPr>
            <a:xfrm>
              <a:off x="3238850" y="4919250"/>
              <a:ext cx="713675" cy="14425"/>
            </a:xfrm>
            <a:custGeom>
              <a:rect b="b" l="l" r="r" t="t"/>
              <a:pathLst>
                <a:path extrusionOk="0" h="577" w="28547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37"/>
            <p:cNvSpPr/>
            <p:nvPr/>
          </p:nvSpPr>
          <p:spPr>
            <a:xfrm>
              <a:off x="3239025" y="4450725"/>
              <a:ext cx="713675" cy="15525"/>
            </a:xfrm>
            <a:custGeom>
              <a:rect b="b" l="l" r="r" t="t"/>
              <a:pathLst>
                <a:path extrusionOk="0" h="621" w="28547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37"/>
            <p:cNvSpPr/>
            <p:nvPr/>
          </p:nvSpPr>
          <p:spPr>
            <a:xfrm>
              <a:off x="3919850" y="4458250"/>
              <a:ext cx="3825" cy="463375"/>
            </a:xfrm>
            <a:custGeom>
              <a:rect b="b" l="l" r="r" t="t"/>
              <a:pathLst>
                <a:path extrusionOk="0" h="18535" w="153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37"/>
            <p:cNvSpPr/>
            <p:nvPr/>
          </p:nvSpPr>
          <p:spPr>
            <a:xfrm>
              <a:off x="4076250" y="4461925"/>
              <a:ext cx="526150" cy="21250"/>
            </a:xfrm>
            <a:custGeom>
              <a:rect b="b" l="l" r="r" t="t"/>
              <a:pathLst>
                <a:path extrusionOk="0" h="850" w="21046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37"/>
            <p:cNvSpPr/>
            <p:nvPr/>
          </p:nvSpPr>
          <p:spPr>
            <a:xfrm>
              <a:off x="4076550" y="4910800"/>
              <a:ext cx="531150" cy="6950"/>
            </a:xfrm>
            <a:custGeom>
              <a:rect b="b" l="l" r="r" t="t"/>
              <a:pathLst>
                <a:path extrusionOk="0" h="278" w="21246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37"/>
            <p:cNvSpPr/>
            <p:nvPr/>
          </p:nvSpPr>
          <p:spPr>
            <a:xfrm>
              <a:off x="4076550" y="4940500"/>
              <a:ext cx="531150" cy="6950"/>
            </a:xfrm>
            <a:custGeom>
              <a:rect b="b" l="l" r="r" t="t"/>
              <a:pathLst>
                <a:path extrusionOk="0" h="278" w="21246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37"/>
            <p:cNvSpPr/>
            <p:nvPr/>
          </p:nvSpPr>
          <p:spPr>
            <a:xfrm>
              <a:off x="4572050" y="4481575"/>
              <a:ext cx="3800" cy="431325"/>
            </a:xfrm>
            <a:custGeom>
              <a:rect b="b" l="l" r="r" t="t"/>
              <a:pathLst>
                <a:path extrusionOk="0" h="17253" w="152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37"/>
            <p:cNvSpPr/>
            <p:nvPr/>
          </p:nvSpPr>
          <p:spPr>
            <a:xfrm>
              <a:off x="4703400" y="4911000"/>
              <a:ext cx="380125" cy="3825"/>
            </a:xfrm>
            <a:custGeom>
              <a:rect b="b" l="l" r="r" t="t"/>
              <a:pathLst>
                <a:path extrusionOk="0" h="153" w="15205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37"/>
            <p:cNvSpPr/>
            <p:nvPr/>
          </p:nvSpPr>
          <p:spPr>
            <a:xfrm>
              <a:off x="4703350" y="4939425"/>
              <a:ext cx="380200" cy="8025"/>
            </a:xfrm>
            <a:custGeom>
              <a:rect b="b" l="l" r="r" t="t"/>
              <a:pathLst>
                <a:path extrusionOk="0" h="321" w="15208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37"/>
            <p:cNvSpPr/>
            <p:nvPr/>
          </p:nvSpPr>
          <p:spPr>
            <a:xfrm>
              <a:off x="4703325" y="4479700"/>
              <a:ext cx="380225" cy="13900"/>
            </a:xfrm>
            <a:custGeom>
              <a:rect b="b" l="l" r="r" t="t"/>
              <a:pathLst>
                <a:path extrusionOk="0" h="556" w="15209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37"/>
            <p:cNvSpPr/>
            <p:nvPr/>
          </p:nvSpPr>
          <p:spPr>
            <a:xfrm>
              <a:off x="5057750" y="4491025"/>
              <a:ext cx="3800" cy="421875"/>
            </a:xfrm>
            <a:custGeom>
              <a:rect b="b" l="l" r="r" t="t"/>
              <a:pathLst>
                <a:path extrusionOk="0" h="16875" w="152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37"/>
            <p:cNvSpPr/>
            <p:nvPr/>
          </p:nvSpPr>
          <p:spPr>
            <a:xfrm>
              <a:off x="5528950" y="4298600"/>
              <a:ext cx="6200" cy="736925"/>
            </a:xfrm>
            <a:custGeom>
              <a:rect b="b" l="l" r="r" t="t"/>
              <a:pathLst>
                <a:path extrusionOk="0" h="29477" w="248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37"/>
            <p:cNvSpPr/>
            <p:nvPr/>
          </p:nvSpPr>
          <p:spPr>
            <a:xfrm>
              <a:off x="5918050" y="4332700"/>
              <a:ext cx="6200" cy="689050"/>
            </a:xfrm>
            <a:custGeom>
              <a:rect b="b" l="l" r="r" t="t"/>
              <a:pathLst>
                <a:path extrusionOk="0" h="27562" w="248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37"/>
            <p:cNvSpPr/>
            <p:nvPr/>
          </p:nvSpPr>
          <p:spPr>
            <a:xfrm>
              <a:off x="5597775" y="4377500"/>
              <a:ext cx="267875" cy="652600"/>
            </a:xfrm>
            <a:custGeom>
              <a:rect b="b" l="l" r="r" t="t"/>
              <a:pathLst>
                <a:path extrusionOk="0" h="26104" w="10715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37"/>
            <p:cNvSpPr/>
            <p:nvPr/>
          </p:nvSpPr>
          <p:spPr>
            <a:xfrm>
              <a:off x="5162400" y="4911000"/>
              <a:ext cx="369650" cy="3825"/>
            </a:xfrm>
            <a:custGeom>
              <a:rect b="b" l="l" r="r" t="t"/>
              <a:pathLst>
                <a:path extrusionOk="0" h="153" w="14786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37"/>
            <p:cNvSpPr/>
            <p:nvPr/>
          </p:nvSpPr>
          <p:spPr>
            <a:xfrm>
              <a:off x="5162400" y="4935175"/>
              <a:ext cx="369700" cy="8050"/>
            </a:xfrm>
            <a:custGeom>
              <a:rect b="b" l="l" r="r" t="t"/>
              <a:pathLst>
                <a:path extrusionOk="0" h="322" w="14788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37"/>
            <p:cNvSpPr/>
            <p:nvPr/>
          </p:nvSpPr>
          <p:spPr>
            <a:xfrm>
              <a:off x="5162225" y="4489050"/>
              <a:ext cx="369825" cy="22475"/>
            </a:xfrm>
            <a:custGeom>
              <a:rect b="b" l="l" r="r" t="t"/>
              <a:pathLst>
                <a:path extrusionOk="0" h="899" w="14793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37"/>
            <p:cNvSpPr/>
            <p:nvPr/>
          </p:nvSpPr>
          <p:spPr>
            <a:xfrm>
              <a:off x="5504175" y="4508375"/>
              <a:ext cx="3825" cy="404525"/>
            </a:xfrm>
            <a:custGeom>
              <a:rect b="b" l="l" r="r" t="t"/>
              <a:pathLst>
                <a:path extrusionOk="0" h="16181" w="153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37"/>
            <p:cNvSpPr/>
            <p:nvPr/>
          </p:nvSpPr>
          <p:spPr>
            <a:xfrm>
              <a:off x="5920675" y="4526075"/>
              <a:ext cx="226800" cy="14925"/>
            </a:xfrm>
            <a:custGeom>
              <a:rect b="b" l="l" r="r" t="t"/>
              <a:pathLst>
                <a:path extrusionOk="0" h="597" w="9072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37"/>
            <p:cNvSpPr/>
            <p:nvPr/>
          </p:nvSpPr>
          <p:spPr>
            <a:xfrm>
              <a:off x="5921125" y="4898575"/>
              <a:ext cx="226600" cy="3825"/>
            </a:xfrm>
            <a:custGeom>
              <a:rect b="b" l="l" r="r" t="t"/>
              <a:pathLst>
                <a:path extrusionOk="0" h="153" w="9064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37"/>
            <p:cNvSpPr/>
            <p:nvPr/>
          </p:nvSpPr>
          <p:spPr>
            <a:xfrm>
              <a:off x="5921125" y="4914500"/>
              <a:ext cx="226650" cy="6200"/>
            </a:xfrm>
            <a:custGeom>
              <a:rect b="b" l="l" r="r" t="t"/>
              <a:pathLst>
                <a:path extrusionOk="0" h="248" w="9066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37"/>
            <p:cNvSpPr/>
            <p:nvPr/>
          </p:nvSpPr>
          <p:spPr>
            <a:xfrm>
              <a:off x="6122775" y="4538250"/>
              <a:ext cx="3800" cy="358275"/>
            </a:xfrm>
            <a:custGeom>
              <a:rect b="b" l="l" r="r" t="t"/>
              <a:pathLst>
                <a:path extrusionOk="0" h="14331" w="152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37"/>
            <p:cNvSpPr/>
            <p:nvPr/>
          </p:nvSpPr>
          <p:spPr>
            <a:xfrm>
              <a:off x="1494200" y="2166800"/>
              <a:ext cx="6200" cy="324325"/>
            </a:xfrm>
            <a:custGeom>
              <a:rect b="b" l="l" r="r" t="t"/>
              <a:pathLst>
                <a:path extrusionOk="0" h="12973" w="248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37"/>
            <p:cNvSpPr/>
            <p:nvPr/>
          </p:nvSpPr>
          <p:spPr>
            <a:xfrm>
              <a:off x="1494200" y="2627450"/>
              <a:ext cx="6200" cy="324375"/>
            </a:xfrm>
            <a:custGeom>
              <a:rect b="b" l="l" r="r" t="t"/>
              <a:pathLst>
                <a:path extrusionOk="0" h="12975" w="248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37"/>
            <p:cNvSpPr/>
            <p:nvPr/>
          </p:nvSpPr>
          <p:spPr>
            <a:xfrm>
              <a:off x="1494200" y="3127300"/>
              <a:ext cx="6200" cy="324350"/>
            </a:xfrm>
            <a:custGeom>
              <a:rect b="b" l="l" r="r" t="t"/>
              <a:pathLst>
                <a:path extrusionOk="0" h="12974" w="248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37"/>
            <p:cNvSpPr/>
            <p:nvPr/>
          </p:nvSpPr>
          <p:spPr>
            <a:xfrm>
              <a:off x="1494200" y="3590600"/>
              <a:ext cx="6200" cy="324325"/>
            </a:xfrm>
            <a:custGeom>
              <a:rect b="b" l="l" r="r" t="t"/>
              <a:pathLst>
                <a:path extrusionOk="0" h="12973" w="248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37"/>
            <p:cNvSpPr/>
            <p:nvPr/>
          </p:nvSpPr>
          <p:spPr>
            <a:xfrm>
              <a:off x="5829025" y="4396825"/>
              <a:ext cx="3825" cy="625100"/>
            </a:xfrm>
            <a:custGeom>
              <a:rect b="b" l="l" r="r" t="t"/>
              <a:pathLst>
                <a:path extrusionOk="0" h="25004" w="153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37"/>
            <p:cNvSpPr/>
            <p:nvPr/>
          </p:nvSpPr>
          <p:spPr>
            <a:xfrm>
              <a:off x="3287175" y="4281575"/>
              <a:ext cx="601975" cy="138850"/>
            </a:xfrm>
            <a:custGeom>
              <a:rect b="b" l="l" r="r" t="t"/>
              <a:pathLst>
                <a:path extrusionOk="0" h="5554" w="24079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37"/>
            <p:cNvSpPr/>
            <p:nvPr/>
          </p:nvSpPr>
          <p:spPr>
            <a:xfrm>
              <a:off x="2622600" y="4281525"/>
              <a:ext cx="345575" cy="139750"/>
            </a:xfrm>
            <a:custGeom>
              <a:rect b="b" l="l" r="r" t="t"/>
              <a:pathLst>
                <a:path extrusionOk="0" h="5590" w="13823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37"/>
            <p:cNvSpPr/>
            <p:nvPr/>
          </p:nvSpPr>
          <p:spPr>
            <a:xfrm>
              <a:off x="2118150" y="4299175"/>
              <a:ext cx="283725" cy="161075"/>
            </a:xfrm>
            <a:custGeom>
              <a:rect b="b" l="l" r="r" t="t"/>
              <a:pathLst>
                <a:path extrusionOk="0" h="6443" w="11349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37"/>
            <p:cNvSpPr/>
            <p:nvPr/>
          </p:nvSpPr>
          <p:spPr>
            <a:xfrm>
              <a:off x="1677125" y="4349025"/>
              <a:ext cx="257100" cy="120525"/>
            </a:xfrm>
            <a:custGeom>
              <a:rect b="b" l="l" r="r" t="t"/>
              <a:pathLst>
                <a:path extrusionOk="0" h="4821" w="10284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37"/>
            <p:cNvSpPr/>
            <p:nvPr/>
          </p:nvSpPr>
          <p:spPr>
            <a:xfrm>
              <a:off x="1338100" y="4377700"/>
              <a:ext cx="194675" cy="121250"/>
            </a:xfrm>
            <a:custGeom>
              <a:rect b="b" l="l" r="r" t="t"/>
              <a:pathLst>
                <a:path extrusionOk="0" h="4850" w="7787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37"/>
            <p:cNvSpPr/>
            <p:nvPr/>
          </p:nvSpPr>
          <p:spPr>
            <a:xfrm>
              <a:off x="4109675" y="4327350"/>
              <a:ext cx="458550" cy="115400"/>
            </a:xfrm>
            <a:custGeom>
              <a:rect b="b" l="l" r="r" t="t"/>
              <a:pathLst>
                <a:path extrusionOk="0" h="4616" w="18342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37"/>
            <p:cNvSpPr/>
            <p:nvPr/>
          </p:nvSpPr>
          <p:spPr>
            <a:xfrm>
              <a:off x="4749150" y="4377525"/>
              <a:ext cx="299650" cy="82725"/>
            </a:xfrm>
            <a:custGeom>
              <a:rect b="b" l="l" r="r" t="t"/>
              <a:pathLst>
                <a:path extrusionOk="0" h="3309" w="11986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37"/>
            <p:cNvSpPr/>
            <p:nvPr/>
          </p:nvSpPr>
          <p:spPr>
            <a:xfrm>
              <a:off x="5192950" y="4406250"/>
              <a:ext cx="301250" cy="77375"/>
            </a:xfrm>
            <a:custGeom>
              <a:rect b="b" l="l" r="r" t="t"/>
              <a:pathLst>
                <a:path extrusionOk="0" h="3095" w="1205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37"/>
            <p:cNvSpPr/>
            <p:nvPr/>
          </p:nvSpPr>
          <p:spPr>
            <a:xfrm>
              <a:off x="5945325" y="4470875"/>
              <a:ext cx="174050" cy="49875"/>
            </a:xfrm>
            <a:custGeom>
              <a:rect b="b" l="l" r="r" t="t"/>
              <a:pathLst>
                <a:path extrusionOk="0" h="1995" w="6962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37"/>
            <p:cNvSpPr/>
            <p:nvPr/>
          </p:nvSpPr>
          <p:spPr>
            <a:xfrm>
              <a:off x="5183850" y="1899650"/>
              <a:ext cx="132075" cy="285650"/>
            </a:xfrm>
            <a:custGeom>
              <a:rect b="b" l="l" r="r" t="t"/>
              <a:pathLst>
                <a:path extrusionOk="0" h="11426" w="5283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37"/>
            <p:cNvSpPr/>
            <p:nvPr/>
          </p:nvSpPr>
          <p:spPr>
            <a:xfrm>
              <a:off x="5055475" y="1903650"/>
              <a:ext cx="134825" cy="104900"/>
            </a:xfrm>
            <a:custGeom>
              <a:rect b="b" l="l" r="r" t="t"/>
              <a:pathLst>
                <a:path extrusionOk="0" h="4196" w="5393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37"/>
            <p:cNvSpPr/>
            <p:nvPr/>
          </p:nvSpPr>
          <p:spPr>
            <a:xfrm>
              <a:off x="1472325" y="2112625"/>
              <a:ext cx="118050" cy="390475"/>
            </a:xfrm>
            <a:custGeom>
              <a:rect b="b" l="l" r="r" t="t"/>
              <a:pathLst>
                <a:path extrusionOk="0" h="15619" w="4722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37"/>
            <p:cNvSpPr/>
            <p:nvPr/>
          </p:nvSpPr>
          <p:spPr>
            <a:xfrm>
              <a:off x="1275075" y="2215975"/>
              <a:ext cx="130000" cy="377225"/>
            </a:xfrm>
            <a:custGeom>
              <a:rect b="b" l="l" r="r" t="t"/>
              <a:pathLst>
                <a:path extrusionOk="0" h="15089" w="520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37"/>
            <p:cNvSpPr/>
            <p:nvPr/>
          </p:nvSpPr>
          <p:spPr>
            <a:xfrm>
              <a:off x="1297375" y="2271325"/>
              <a:ext cx="3775" cy="311450"/>
            </a:xfrm>
            <a:custGeom>
              <a:rect b="b" l="l" r="r" t="t"/>
              <a:pathLst>
                <a:path extrusionOk="0" h="12458" w="151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37"/>
            <p:cNvSpPr/>
            <p:nvPr/>
          </p:nvSpPr>
          <p:spPr>
            <a:xfrm>
              <a:off x="1866800" y="1879475"/>
              <a:ext cx="119900" cy="421700"/>
            </a:xfrm>
            <a:custGeom>
              <a:rect b="b" l="l" r="r" t="t"/>
              <a:pathLst>
                <a:path extrusionOk="0" h="16868" w="4796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37"/>
            <p:cNvSpPr/>
            <p:nvPr/>
          </p:nvSpPr>
          <p:spPr>
            <a:xfrm>
              <a:off x="1720475" y="1965425"/>
              <a:ext cx="123075" cy="401800"/>
            </a:xfrm>
            <a:custGeom>
              <a:rect b="b" l="l" r="r" t="t"/>
              <a:pathLst>
                <a:path extrusionOk="0" h="16072" w="4923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37"/>
            <p:cNvSpPr/>
            <p:nvPr/>
          </p:nvSpPr>
          <p:spPr>
            <a:xfrm>
              <a:off x="1739075" y="2028725"/>
              <a:ext cx="3775" cy="328975"/>
            </a:xfrm>
            <a:custGeom>
              <a:rect b="b" l="l" r="r" t="t"/>
              <a:pathLst>
                <a:path extrusionOk="0" h="13159" w="151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37"/>
            <p:cNvSpPr/>
            <p:nvPr/>
          </p:nvSpPr>
          <p:spPr>
            <a:xfrm>
              <a:off x="1888575" y="1938525"/>
              <a:ext cx="4175" cy="350350"/>
            </a:xfrm>
            <a:custGeom>
              <a:rect b="b" l="l" r="r" t="t"/>
              <a:pathLst>
                <a:path extrusionOk="0" h="14014" w="167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37"/>
            <p:cNvSpPr/>
            <p:nvPr/>
          </p:nvSpPr>
          <p:spPr>
            <a:xfrm>
              <a:off x="2118150" y="1710975"/>
              <a:ext cx="159700" cy="458775"/>
            </a:xfrm>
            <a:custGeom>
              <a:rect b="b" l="l" r="r" t="t"/>
              <a:pathLst>
                <a:path extrusionOk="0" h="18351" w="6388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37"/>
            <p:cNvSpPr/>
            <p:nvPr/>
          </p:nvSpPr>
          <p:spPr>
            <a:xfrm>
              <a:off x="2304250" y="1586750"/>
              <a:ext cx="168125" cy="482200"/>
            </a:xfrm>
            <a:custGeom>
              <a:rect b="b" l="l" r="r" t="t"/>
              <a:pathLst>
                <a:path extrusionOk="0" h="19288" w="6725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37"/>
            <p:cNvSpPr/>
            <p:nvPr/>
          </p:nvSpPr>
          <p:spPr>
            <a:xfrm>
              <a:off x="2136250" y="1792475"/>
              <a:ext cx="3775" cy="363775"/>
            </a:xfrm>
            <a:custGeom>
              <a:rect b="b" l="l" r="r" t="t"/>
              <a:pathLst>
                <a:path extrusionOk="0" h="14551" w="151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37"/>
            <p:cNvSpPr/>
            <p:nvPr/>
          </p:nvSpPr>
          <p:spPr>
            <a:xfrm>
              <a:off x="2324625" y="1675875"/>
              <a:ext cx="3800" cy="380225"/>
            </a:xfrm>
            <a:custGeom>
              <a:rect b="b" l="l" r="r" t="t"/>
              <a:pathLst>
                <a:path extrusionOk="0" h="15209" w="152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37"/>
            <p:cNvSpPr/>
            <p:nvPr/>
          </p:nvSpPr>
          <p:spPr>
            <a:xfrm>
              <a:off x="2623975" y="1395875"/>
              <a:ext cx="153325" cy="507750"/>
            </a:xfrm>
            <a:custGeom>
              <a:rect b="b" l="l" r="r" t="t"/>
              <a:pathLst>
                <a:path extrusionOk="0" h="20310" w="6133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37"/>
            <p:cNvSpPr/>
            <p:nvPr/>
          </p:nvSpPr>
          <p:spPr>
            <a:xfrm>
              <a:off x="2819650" y="1239900"/>
              <a:ext cx="186675" cy="555625"/>
            </a:xfrm>
            <a:custGeom>
              <a:rect b="b" l="l" r="r" t="t"/>
              <a:pathLst>
                <a:path extrusionOk="0" h="22225" w="7467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37"/>
            <p:cNvSpPr/>
            <p:nvPr/>
          </p:nvSpPr>
          <p:spPr>
            <a:xfrm>
              <a:off x="2642075" y="1481350"/>
              <a:ext cx="3775" cy="414075"/>
            </a:xfrm>
            <a:custGeom>
              <a:rect b="b" l="l" r="r" t="t"/>
              <a:pathLst>
                <a:path extrusionOk="0" h="16563" w="151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37"/>
            <p:cNvSpPr/>
            <p:nvPr/>
          </p:nvSpPr>
          <p:spPr>
            <a:xfrm>
              <a:off x="2835600" y="1354825"/>
              <a:ext cx="3800" cy="428150"/>
            </a:xfrm>
            <a:custGeom>
              <a:rect b="b" l="l" r="r" t="t"/>
              <a:pathLst>
                <a:path extrusionOk="0" h="17126" w="152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37"/>
            <p:cNvSpPr/>
            <p:nvPr/>
          </p:nvSpPr>
          <p:spPr>
            <a:xfrm>
              <a:off x="1472325" y="2584125"/>
              <a:ext cx="117950" cy="376625"/>
            </a:xfrm>
            <a:custGeom>
              <a:rect b="b" l="l" r="r" t="t"/>
              <a:pathLst>
                <a:path extrusionOk="0" h="15065" w="4718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37"/>
            <p:cNvSpPr/>
            <p:nvPr/>
          </p:nvSpPr>
          <p:spPr>
            <a:xfrm>
              <a:off x="1275075" y="2665725"/>
              <a:ext cx="130000" cy="361500"/>
            </a:xfrm>
            <a:custGeom>
              <a:rect b="b" l="l" r="r" t="t"/>
              <a:pathLst>
                <a:path extrusionOk="0" h="14460" w="520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37"/>
            <p:cNvSpPr/>
            <p:nvPr/>
          </p:nvSpPr>
          <p:spPr>
            <a:xfrm>
              <a:off x="1297375" y="2708350"/>
              <a:ext cx="3775" cy="311450"/>
            </a:xfrm>
            <a:custGeom>
              <a:rect b="b" l="l" r="r" t="t"/>
              <a:pathLst>
                <a:path extrusionOk="0" h="12458" w="151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37"/>
            <p:cNvSpPr/>
            <p:nvPr/>
          </p:nvSpPr>
          <p:spPr>
            <a:xfrm>
              <a:off x="1866800" y="2398300"/>
              <a:ext cx="119875" cy="407675"/>
            </a:xfrm>
            <a:custGeom>
              <a:rect b="b" l="l" r="r" t="t"/>
              <a:pathLst>
                <a:path extrusionOk="0" h="16307" w="4795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37"/>
            <p:cNvSpPr/>
            <p:nvPr/>
          </p:nvSpPr>
          <p:spPr>
            <a:xfrm>
              <a:off x="1720475" y="2467650"/>
              <a:ext cx="123100" cy="386850"/>
            </a:xfrm>
            <a:custGeom>
              <a:rect b="b" l="l" r="r" t="t"/>
              <a:pathLst>
                <a:path extrusionOk="0" h="15474" w="4924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37"/>
            <p:cNvSpPr/>
            <p:nvPr/>
          </p:nvSpPr>
          <p:spPr>
            <a:xfrm>
              <a:off x="1739075" y="2518525"/>
              <a:ext cx="3775" cy="328975"/>
            </a:xfrm>
            <a:custGeom>
              <a:rect b="b" l="l" r="r" t="t"/>
              <a:pathLst>
                <a:path extrusionOk="0" h="13159" w="151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37"/>
            <p:cNvSpPr/>
            <p:nvPr/>
          </p:nvSpPr>
          <p:spPr>
            <a:xfrm>
              <a:off x="1888575" y="2446275"/>
              <a:ext cx="4175" cy="350300"/>
            </a:xfrm>
            <a:custGeom>
              <a:rect b="b" l="l" r="r" t="t"/>
              <a:pathLst>
                <a:path extrusionOk="0" h="14012" w="167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37"/>
            <p:cNvSpPr/>
            <p:nvPr/>
          </p:nvSpPr>
          <p:spPr>
            <a:xfrm>
              <a:off x="2118150" y="2264125"/>
              <a:ext cx="159700" cy="440450"/>
            </a:xfrm>
            <a:custGeom>
              <a:rect b="b" l="l" r="r" t="t"/>
              <a:pathLst>
                <a:path extrusionOk="0" h="17618" w="6388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37"/>
            <p:cNvSpPr/>
            <p:nvPr/>
          </p:nvSpPr>
          <p:spPr>
            <a:xfrm>
              <a:off x="2304250" y="2163650"/>
              <a:ext cx="168150" cy="462350"/>
            </a:xfrm>
            <a:custGeom>
              <a:rect b="b" l="l" r="r" t="t"/>
              <a:pathLst>
                <a:path extrusionOk="0" h="18494" w="6726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37"/>
            <p:cNvSpPr/>
            <p:nvPr/>
          </p:nvSpPr>
          <p:spPr>
            <a:xfrm>
              <a:off x="2136250" y="2329775"/>
              <a:ext cx="3775" cy="363775"/>
            </a:xfrm>
            <a:custGeom>
              <a:rect b="b" l="l" r="r" t="t"/>
              <a:pathLst>
                <a:path extrusionOk="0" h="14551" w="151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37"/>
            <p:cNvSpPr/>
            <p:nvPr/>
          </p:nvSpPr>
          <p:spPr>
            <a:xfrm>
              <a:off x="2324625" y="2235700"/>
              <a:ext cx="3800" cy="380225"/>
            </a:xfrm>
            <a:custGeom>
              <a:rect b="b" l="l" r="r" t="t"/>
              <a:pathLst>
                <a:path extrusionOk="0" h="15209" w="152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37"/>
            <p:cNvSpPr/>
            <p:nvPr/>
          </p:nvSpPr>
          <p:spPr>
            <a:xfrm>
              <a:off x="2623975" y="2009725"/>
              <a:ext cx="153325" cy="489200"/>
            </a:xfrm>
            <a:custGeom>
              <a:rect b="b" l="l" r="r" t="t"/>
              <a:pathLst>
                <a:path extrusionOk="0" h="19568" w="6133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37"/>
            <p:cNvSpPr/>
            <p:nvPr/>
          </p:nvSpPr>
          <p:spPr>
            <a:xfrm>
              <a:off x="2819650" y="1881125"/>
              <a:ext cx="186725" cy="533075"/>
            </a:xfrm>
            <a:custGeom>
              <a:rect b="b" l="l" r="r" t="t"/>
              <a:pathLst>
                <a:path extrusionOk="0" h="21323" w="7469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37"/>
            <p:cNvSpPr/>
            <p:nvPr/>
          </p:nvSpPr>
          <p:spPr>
            <a:xfrm>
              <a:off x="2642100" y="2079125"/>
              <a:ext cx="3800" cy="414075"/>
            </a:xfrm>
            <a:custGeom>
              <a:rect b="b" l="l" r="r" t="t"/>
              <a:pathLst>
                <a:path extrusionOk="0" h="16563" w="152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37"/>
            <p:cNvSpPr/>
            <p:nvPr/>
          </p:nvSpPr>
          <p:spPr>
            <a:xfrm>
              <a:off x="2835600" y="1975725"/>
              <a:ext cx="3775" cy="428150"/>
            </a:xfrm>
            <a:custGeom>
              <a:rect b="b" l="l" r="r" t="t"/>
              <a:pathLst>
                <a:path extrusionOk="0" h="17126" w="151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37"/>
            <p:cNvSpPr/>
            <p:nvPr/>
          </p:nvSpPr>
          <p:spPr>
            <a:xfrm>
              <a:off x="1472325" y="3098050"/>
              <a:ext cx="118025" cy="358525"/>
            </a:xfrm>
            <a:custGeom>
              <a:rect b="b" l="l" r="r" t="t"/>
              <a:pathLst>
                <a:path extrusionOk="0" h="14341" w="4721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37"/>
            <p:cNvSpPr/>
            <p:nvPr/>
          </p:nvSpPr>
          <p:spPr>
            <a:xfrm>
              <a:off x="1275075" y="3151250"/>
              <a:ext cx="130000" cy="341000"/>
            </a:xfrm>
            <a:custGeom>
              <a:rect b="b" l="l" r="r" t="t"/>
              <a:pathLst>
                <a:path extrusionOk="0" h="13640" w="520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37"/>
            <p:cNvSpPr/>
            <p:nvPr/>
          </p:nvSpPr>
          <p:spPr>
            <a:xfrm>
              <a:off x="1297375" y="3177200"/>
              <a:ext cx="3775" cy="311500"/>
            </a:xfrm>
            <a:custGeom>
              <a:rect b="b" l="l" r="r" t="t"/>
              <a:pathLst>
                <a:path extrusionOk="0" h="12460" w="151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37"/>
            <p:cNvSpPr/>
            <p:nvPr/>
          </p:nvSpPr>
          <p:spPr>
            <a:xfrm>
              <a:off x="1866800" y="2974200"/>
              <a:ext cx="119850" cy="389300"/>
            </a:xfrm>
            <a:custGeom>
              <a:rect b="b" l="l" r="r" t="t"/>
              <a:pathLst>
                <a:path extrusionOk="0" h="15572" w="4794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37"/>
            <p:cNvSpPr/>
            <p:nvPr/>
          </p:nvSpPr>
          <p:spPr>
            <a:xfrm>
              <a:off x="1720475" y="3021725"/>
              <a:ext cx="123075" cy="367450"/>
            </a:xfrm>
            <a:custGeom>
              <a:rect b="b" l="l" r="r" t="t"/>
              <a:pathLst>
                <a:path extrusionOk="0" h="14698" w="4923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37"/>
            <p:cNvSpPr/>
            <p:nvPr/>
          </p:nvSpPr>
          <p:spPr>
            <a:xfrm>
              <a:off x="1739075" y="3056450"/>
              <a:ext cx="3775" cy="329025"/>
            </a:xfrm>
            <a:custGeom>
              <a:rect b="b" l="l" r="r" t="t"/>
              <a:pathLst>
                <a:path extrusionOk="0" h="13161" w="151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37"/>
            <p:cNvSpPr/>
            <p:nvPr/>
          </p:nvSpPr>
          <p:spPr>
            <a:xfrm>
              <a:off x="1888575" y="3007650"/>
              <a:ext cx="4175" cy="350225"/>
            </a:xfrm>
            <a:custGeom>
              <a:rect b="b" l="l" r="r" t="t"/>
              <a:pathLst>
                <a:path extrusionOk="0" h="14009" w="167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37"/>
            <p:cNvSpPr/>
            <p:nvPr/>
          </p:nvSpPr>
          <p:spPr>
            <a:xfrm>
              <a:off x="2118150" y="2884875"/>
              <a:ext cx="159700" cy="416525"/>
            </a:xfrm>
            <a:custGeom>
              <a:rect b="b" l="l" r="r" t="t"/>
              <a:pathLst>
                <a:path extrusionOk="0" h="16661" w="6388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37"/>
            <p:cNvSpPr/>
            <p:nvPr/>
          </p:nvSpPr>
          <p:spPr>
            <a:xfrm>
              <a:off x="2304250" y="2815550"/>
              <a:ext cx="168025" cy="436400"/>
            </a:xfrm>
            <a:custGeom>
              <a:rect b="b" l="l" r="r" t="t"/>
              <a:pathLst>
                <a:path extrusionOk="0" h="17456" w="6721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37"/>
            <p:cNvSpPr/>
            <p:nvPr/>
          </p:nvSpPr>
          <p:spPr>
            <a:xfrm>
              <a:off x="2136250" y="2929800"/>
              <a:ext cx="3775" cy="363775"/>
            </a:xfrm>
            <a:custGeom>
              <a:rect b="b" l="l" r="r" t="t"/>
              <a:pathLst>
                <a:path extrusionOk="0" h="14551" w="151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37"/>
            <p:cNvSpPr/>
            <p:nvPr/>
          </p:nvSpPr>
          <p:spPr>
            <a:xfrm>
              <a:off x="2324625" y="2865175"/>
              <a:ext cx="3800" cy="380225"/>
            </a:xfrm>
            <a:custGeom>
              <a:rect b="b" l="l" r="r" t="t"/>
              <a:pathLst>
                <a:path extrusionOk="0" h="15209" w="152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37"/>
            <p:cNvSpPr/>
            <p:nvPr/>
          </p:nvSpPr>
          <p:spPr>
            <a:xfrm>
              <a:off x="2623975" y="2709825"/>
              <a:ext cx="153325" cy="465000"/>
            </a:xfrm>
            <a:custGeom>
              <a:rect b="b" l="l" r="r" t="t"/>
              <a:pathLst>
                <a:path extrusionOk="0" h="18600" w="6133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37"/>
            <p:cNvSpPr/>
            <p:nvPr/>
          </p:nvSpPr>
          <p:spPr>
            <a:xfrm>
              <a:off x="2819650" y="2617050"/>
              <a:ext cx="186725" cy="503650"/>
            </a:xfrm>
            <a:custGeom>
              <a:rect b="b" l="l" r="r" t="t"/>
              <a:pathLst>
                <a:path extrusionOk="0" h="20146" w="7469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37"/>
            <p:cNvSpPr/>
            <p:nvPr/>
          </p:nvSpPr>
          <p:spPr>
            <a:xfrm>
              <a:off x="2642075" y="2758250"/>
              <a:ext cx="3775" cy="414100"/>
            </a:xfrm>
            <a:custGeom>
              <a:rect b="b" l="l" r="r" t="t"/>
              <a:pathLst>
                <a:path extrusionOk="0" h="16564" w="151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37"/>
            <p:cNvSpPr/>
            <p:nvPr/>
          </p:nvSpPr>
          <p:spPr>
            <a:xfrm>
              <a:off x="2835600" y="2685150"/>
              <a:ext cx="3775" cy="428125"/>
            </a:xfrm>
            <a:custGeom>
              <a:rect b="b" l="l" r="r" t="t"/>
              <a:pathLst>
                <a:path extrusionOk="0" h="17125" w="151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37"/>
            <p:cNvSpPr/>
            <p:nvPr/>
          </p:nvSpPr>
          <p:spPr>
            <a:xfrm>
              <a:off x="1472325" y="3563175"/>
              <a:ext cx="117425" cy="356175"/>
            </a:xfrm>
            <a:custGeom>
              <a:rect b="b" l="l" r="r" t="t"/>
              <a:pathLst>
                <a:path extrusionOk="0" h="14247" w="4697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37"/>
            <p:cNvSpPr/>
            <p:nvPr/>
          </p:nvSpPr>
          <p:spPr>
            <a:xfrm>
              <a:off x="1275075" y="3612675"/>
              <a:ext cx="130000" cy="338375"/>
            </a:xfrm>
            <a:custGeom>
              <a:rect b="b" l="l" r="r" t="t"/>
              <a:pathLst>
                <a:path extrusionOk="0" h="13535" w="520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37"/>
            <p:cNvSpPr/>
            <p:nvPr/>
          </p:nvSpPr>
          <p:spPr>
            <a:xfrm>
              <a:off x="1297375" y="3636475"/>
              <a:ext cx="3775" cy="311500"/>
            </a:xfrm>
            <a:custGeom>
              <a:rect b="b" l="l" r="r" t="t"/>
              <a:pathLst>
                <a:path extrusionOk="0" h="12460" w="151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37"/>
            <p:cNvSpPr/>
            <p:nvPr/>
          </p:nvSpPr>
          <p:spPr>
            <a:xfrm>
              <a:off x="1866800" y="3485700"/>
              <a:ext cx="119850" cy="383125"/>
            </a:xfrm>
            <a:custGeom>
              <a:rect b="b" l="l" r="r" t="t"/>
              <a:pathLst>
                <a:path extrusionOk="0" h="15325" w="4794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37"/>
            <p:cNvSpPr/>
            <p:nvPr/>
          </p:nvSpPr>
          <p:spPr>
            <a:xfrm>
              <a:off x="1720475" y="3525900"/>
              <a:ext cx="123075" cy="360925"/>
            </a:xfrm>
            <a:custGeom>
              <a:rect b="b" l="l" r="r" t="t"/>
              <a:pathLst>
                <a:path extrusionOk="0" h="14437" w="4923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37"/>
            <p:cNvSpPr/>
            <p:nvPr/>
          </p:nvSpPr>
          <p:spPr>
            <a:xfrm>
              <a:off x="1739075" y="3555225"/>
              <a:ext cx="3775" cy="329000"/>
            </a:xfrm>
            <a:custGeom>
              <a:rect b="b" l="l" r="r" t="t"/>
              <a:pathLst>
                <a:path extrusionOk="0" h="13160" w="151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37"/>
            <p:cNvSpPr/>
            <p:nvPr/>
          </p:nvSpPr>
          <p:spPr>
            <a:xfrm>
              <a:off x="1888575" y="3514275"/>
              <a:ext cx="4175" cy="350225"/>
            </a:xfrm>
            <a:custGeom>
              <a:rect b="b" l="l" r="r" t="t"/>
              <a:pathLst>
                <a:path extrusionOk="0" h="14009" w="167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37"/>
            <p:cNvSpPr/>
            <p:nvPr/>
          </p:nvSpPr>
          <p:spPr>
            <a:xfrm>
              <a:off x="2118150" y="3431775"/>
              <a:ext cx="159700" cy="401075"/>
            </a:xfrm>
            <a:custGeom>
              <a:rect b="b" l="l" r="r" t="t"/>
              <a:pathLst>
                <a:path extrusionOk="0" h="16043" w="6388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37"/>
            <p:cNvSpPr/>
            <p:nvPr/>
          </p:nvSpPr>
          <p:spPr>
            <a:xfrm>
              <a:off x="2304250" y="3382675"/>
              <a:ext cx="167425" cy="419625"/>
            </a:xfrm>
            <a:custGeom>
              <a:rect b="b" l="l" r="r" t="t"/>
              <a:pathLst>
                <a:path extrusionOk="0" h="16785" w="6697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37"/>
            <p:cNvSpPr/>
            <p:nvPr/>
          </p:nvSpPr>
          <p:spPr>
            <a:xfrm>
              <a:off x="2136250" y="3463325"/>
              <a:ext cx="3775" cy="363800"/>
            </a:xfrm>
            <a:custGeom>
              <a:rect b="b" l="l" r="r" t="t"/>
              <a:pathLst>
                <a:path extrusionOk="0" h="14552" w="151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37"/>
            <p:cNvSpPr/>
            <p:nvPr/>
          </p:nvSpPr>
          <p:spPr>
            <a:xfrm>
              <a:off x="2324625" y="3417800"/>
              <a:ext cx="3800" cy="380225"/>
            </a:xfrm>
            <a:custGeom>
              <a:rect b="b" l="l" r="r" t="t"/>
              <a:pathLst>
                <a:path extrusionOk="0" h="15209" w="152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37"/>
            <p:cNvSpPr/>
            <p:nvPr/>
          </p:nvSpPr>
          <p:spPr>
            <a:xfrm>
              <a:off x="2623975" y="3308200"/>
              <a:ext cx="153325" cy="449375"/>
            </a:xfrm>
            <a:custGeom>
              <a:rect b="b" l="l" r="r" t="t"/>
              <a:pathLst>
                <a:path extrusionOk="0" h="17975" w="6133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37"/>
            <p:cNvSpPr/>
            <p:nvPr/>
          </p:nvSpPr>
          <p:spPr>
            <a:xfrm>
              <a:off x="2819650" y="3238675"/>
              <a:ext cx="186725" cy="484600"/>
            </a:xfrm>
            <a:custGeom>
              <a:rect b="b" l="l" r="r" t="t"/>
              <a:pathLst>
                <a:path extrusionOk="0" h="19384" w="7469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37"/>
            <p:cNvSpPr/>
            <p:nvPr/>
          </p:nvSpPr>
          <p:spPr>
            <a:xfrm>
              <a:off x="2642075" y="3343075"/>
              <a:ext cx="3775" cy="414100"/>
            </a:xfrm>
            <a:custGeom>
              <a:rect b="b" l="l" r="r" t="t"/>
              <a:pathLst>
                <a:path extrusionOk="0" h="16564" w="151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37"/>
            <p:cNvSpPr/>
            <p:nvPr/>
          </p:nvSpPr>
          <p:spPr>
            <a:xfrm>
              <a:off x="2835575" y="3289550"/>
              <a:ext cx="3825" cy="428175"/>
            </a:xfrm>
            <a:custGeom>
              <a:rect b="b" l="l" r="r" t="t"/>
              <a:pathLst>
                <a:path extrusionOk="0" h="17127" w="153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37"/>
            <p:cNvSpPr/>
            <p:nvPr/>
          </p:nvSpPr>
          <p:spPr>
            <a:xfrm>
              <a:off x="4319700" y="1826000"/>
              <a:ext cx="209175" cy="477925"/>
            </a:xfrm>
            <a:custGeom>
              <a:rect b="b" l="l" r="r" t="t"/>
              <a:pathLst>
                <a:path extrusionOk="0" h="19117" w="8367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37"/>
            <p:cNvSpPr/>
            <p:nvPr/>
          </p:nvSpPr>
          <p:spPr>
            <a:xfrm>
              <a:off x="4063650" y="1651375"/>
              <a:ext cx="220050" cy="512025"/>
            </a:xfrm>
            <a:custGeom>
              <a:rect b="b" l="l" r="r" t="t"/>
              <a:pathLst>
                <a:path extrusionOk="0" h="20481" w="8802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37"/>
            <p:cNvSpPr/>
            <p:nvPr/>
          </p:nvSpPr>
          <p:spPr>
            <a:xfrm>
              <a:off x="4498400" y="1940725"/>
              <a:ext cx="6625" cy="346125"/>
            </a:xfrm>
            <a:custGeom>
              <a:rect b="b" l="l" r="r" t="t"/>
              <a:pathLst>
                <a:path extrusionOk="0" h="13845" w="265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37"/>
            <p:cNvSpPr/>
            <p:nvPr/>
          </p:nvSpPr>
          <p:spPr>
            <a:xfrm>
              <a:off x="4250025" y="1774900"/>
              <a:ext cx="6825" cy="370700"/>
            </a:xfrm>
            <a:custGeom>
              <a:rect b="b" l="l" r="r" t="t"/>
              <a:pathLst>
                <a:path extrusionOk="0" h="14828" w="273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37"/>
            <p:cNvSpPr/>
            <p:nvPr/>
          </p:nvSpPr>
          <p:spPr>
            <a:xfrm>
              <a:off x="4324075" y="2361075"/>
              <a:ext cx="208950" cy="450150"/>
            </a:xfrm>
            <a:custGeom>
              <a:rect b="b" l="l" r="r" t="t"/>
              <a:pathLst>
                <a:path extrusionOk="0" h="18006" w="8358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37"/>
            <p:cNvSpPr/>
            <p:nvPr/>
          </p:nvSpPr>
          <p:spPr>
            <a:xfrm>
              <a:off x="4065800" y="2216100"/>
              <a:ext cx="222375" cy="488750"/>
            </a:xfrm>
            <a:custGeom>
              <a:rect b="b" l="l" r="r" t="t"/>
              <a:pathLst>
                <a:path extrusionOk="0" h="19550" w="8895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37"/>
            <p:cNvSpPr/>
            <p:nvPr/>
          </p:nvSpPr>
          <p:spPr>
            <a:xfrm>
              <a:off x="4502600" y="2451700"/>
              <a:ext cx="6575" cy="346125"/>
            </a:xfrm>
            <a:custGeom>
              <a:rect b="b" l="l" r="r" t="t"/>
              <a:pathLst>
                <a:path extrusionOk="0" h="13845" w="263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37"/>
            <p:cNvSpPr/>
            <p:nvPr/>
          </p:nvSpPr>
          <p:spPr>
            <a:xfrm>
              <a:off x="4254525" y="2320550"/>
              <a:ext cx="6800" cy="370675"/>
            </a:xfrm>
            <a:custGeom>
              <a:rect b="b" l="l" r="r" t="t"/>
              <a:pathLst>
                <a:path extrusionOk="0" h="14827" w="272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37"/>
            <p:cNvSpPr/>
            <p:nvPr/>
          </p:nvSpPr>
          <p:spPr>
            <a:xfrm>
              <a:off x="4329000" y="2961600"/>
              <a:ext cx="208700" cy="415825"/>
            </a:xfrm>
            <a:custGeom>
              <a:rect b="b" l="l" r="r" t="t"/>
              <a:pathLst>
                <a:path extrusionOk="0" h="16633" w="8348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37"/>
            <p:cNvSpPr/>
            <p:nvPr/>
          </p:nvSpPr>
          <p:spPr>
            <a:xfrm>
              <a:off x="4071125" y="2863300"/>
              <a:ext cx="222000" cy="449925"/>
            </a:xfrm>
            <a:custGeom>
              <a:rect b="b" l="l" r="r" t="t"/>
              <a:pathLst>
                <a:path extrusionOk="0" h="17997" w="888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37"/>
            <p:cNvSpPr/>
            <p:nvPr/>
          </p:nvSpPr>
          <p:spPr>
            <a:xfrm>
              <a:off x="4507275" y="3022325"/>
              <a:ext cx="6575" cy="346150"/>
            </a:xfrm>
            <a:custGeom>
              <a:rect b="b" l="l" r="r" t="t"/>
              <a:pathLst>
                <a:path extrusionOk="0" h="13846" w="263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37"/>
            <p:cNvSpPr/>
            <p:nvPr/>
          </p:nvSpPr>
          <p:spPr>
            <a:xfrm>
              <a:off x="4259550" y="2934125"/>
              <a:ext cx="6775" cy="370675"/>
            </a:xfrm>
            <a:custGeom>
              <a:rect b="b" l="l" r="r" t="t"/>
              <a:pathLst>
                <a:path extrusionOk="0" h="14827" w="271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37"/>
            <p:cNvSpPr/>
            <p:nvPr/>
          </p:nvSpPr>
          <p:spPr>
            <a:xfrm>
              <a:off x="5170475" y="2340750"/>
              <a:ext cx="116075" cy="362625"/>
            </a:xfrm>
            <a:custGeom>
              <a:rect b="b" l="l" r="r" t="t"/>
              <a:pathLst>
                <a:path extrusionOk="0" h="14505" w="4643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37"/>
            <p:cNvSpPr/>
            <p:nvPr/>
          </p:nvSpPr>
          <p:spPr>
            <a:xfrm>
              <a:off x="5352475" y="2452975"/>
              <a:ext cx="127650" cy="349575"/>
            </a:xfrm>
            <a:custGeom>
              <a:rect b="b" l="l" r="r" t="t"/>
              <a:pathLst>
                <a:path extrusionOk="0" h="13983" w="5106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37"/>
            <p:cNvSpPr/>
            <p:nvPr/>
          </p:nvSpPr>
          <p:spPr>
            <a:xfrm>
              <a:off x="5454450" y="2513575"/>
              <a:ext cx="3775" cy="277375"/>
            </a:xfrm>
            <a:custGeom>
              <a:rect b="b" l="l" r="r" t="t"/>
              <a:pathLst>
                <a:path extrusionOk="0" h="11095" w="151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37"/>
            <p:cNvSpPr/>
            <p:nvPr/>
          </p:nvSpPr>
          <p:spPr>
            <a:xfrm>
              <a:off x="5260075" y="2400400"/>
              <a:ext cx="3800" cy="288725"/>
            </a:xfrm>
            <a:custGeom>
              <a:rect b="b" l="l" r="r" t="t"/>
              <a:pathLst>
                <a:path extrusionOk="0" h="11549" w="152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37"/>
            <p:cNvSpPr/>
            <p:nvPr/>
          </p:nvSpPr>
          <p:spPr>
            <a:xfrm>
              <a:off x="5171200" y="2764400"/>
              <a:ext cx="115325" cy="348550"/>
            </a:xfrm>
            <a:custGeom>
              <a:rect b="b" l="l" r="r" t="t"/>
              <a:pathLst>
                <a:path extrusionOk="0" h="13942" w="4613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37"/>
            <p:cNvSpPr/>
            <p:nvPr/>
          </p:nvSpPr>
          <p:spPr>
            <a:xfrm>
              <a:off x="5352475" y="2854550"/>
              <a:ext cx="127625" cy="333575"/>
            </a:xfrm>
            <a:custGeom>
              <a:rect b="b" l="l" r="r" t="t"/>
              <a:pathLst>
                <a:path extrusionOk="0" h="13343" w="5105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37"/>
            <p:cNvSpPr/>
            <p:nvPr/>
          </p:nvSpPr>
          <p:spPr>
            <a:xfrm>
              <a:off x="5454400" y="2902175"/>
              <a:ext cx="3825" cy="277400"/>
            </a:xfrm>
            <a:custGeom>
              <a:rect b="b" l="l" r="r" t="t"/>
              <a:pathLst>
                <a:path extrusionOk="0" h="11096" w="153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37"/>
            <p:cNvSpPr/>
            <p:nvPr/>
          </p:nvSpPr>
          <p:spPr>
            <a:xfrm>
              <a:off x="5260075" y="2813075"/>
              <a:ext cx="3800" cy="288700"/>
            </a:xfrm>
            <a:custGeom>
              <a:rect b="b" l="l" r="r" t="t"/>
              <a:pathLst>
                <a:path extrusionOk="0" h="11548" w="152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37"/>
            <p:cNvSpPr/>
            <p:nvPr/>
          </p:nvSpPr>
          <p:spPr>
            <a:xfrm>
              <a:off x="5171225" y="3226250"/>
              <a:ext cx="115275" cy="330450"/>
            </a:xfrm>
            <a:custGeom>
              <a:rect b="b" l="l" r="r" t="t"/>
              <a:pathLst>
                <a:path extrusionOk="0" h="13218" w="4611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37"/>
            <p:cNvSpPr/>
            <p:nvPr/>
          </p:nvSpPr>
          <p:spPr>
            <a:xfrm>
              <a:off x="5352425" y="3288050"/>
              <a:ext cx="127675" cy="313175"/>
            </a:xfrm>
            <a:custGeom>
              <a:rect b="b" l="l" r="r" t="t"/>
              <a:pathLst>
                <a:path extrusionOk="0" h="12527" w="5107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37"/>
            <p:cNvSpPr/>
            <p:nvPr/>
          </p:nvSpPr>
          <p:spPr>
            <a:xfrm>
              <a:off x="5454400" y="3319125"/>
              <a:ext cx="3800" cy="277425"/>
            </a:xfrm>
            <a:custGeom>
              <a:rect b="b" l="l" r="r" t="t"/>
              <a:pathLst>
                <a:path extrusionOk="0" h="11097" w="152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37"/>
            <p:cNvSpPr/>
            <p:nvPr/>
          </p:nvSpPr>
          <p:spPr>
            <a:xfrm>
              <a:off x="5260050" y="3260725"/>
              <a:ext cx="3775" cy="288850"/>
            </a:xfrm>
            <a:custGeom>
              <a:rect b="b" l="l" r="r" t="t"/>
              <a:pathLst>
                <a:path extrusionOk="0" h="11554" w="151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37"/>
            <p:cNvSpPr/>
            <p:nvPr/>
          </p:nvSpPr>
          <p:spPr>
            <a:xfrm>
              <a:off x="5171250" y="3644200"/>
              <a:ext cx="115275" cy="326700"/>
            </a:xfrm>
            <a:custGeom>
              <a:rect b="b" l="l" r="r" t="t"/>
              <a:pathLst>
                <a:path extrusionOk="0" h="13068" w="4611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37"/>
            <p:cNvSpPr/>
            <p:nvPr/>
          </p:nvSpPr>
          <p:spPr>
            <a:xfrm>
              <a:off x="5352425" y="3700075"/>
              <a:ext cx="127625" cy="308775"/>
            </a:xfrm>
            <a:custGeom>
              <a:rect b="b" l="l" r="r" t="t"/>
              <a:pathLst>
                <a:path extrusionOk="0" h="12351" w="5105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37"/>
            <p:cNvSpPr/>
            <p:nvPr/>
          </p:nvSpPr>
          <p:spPr>
            <a:xfrm>
              <a:off x="5454350" y="3727450"/>
              <a:ext cx="3900" cy="277500"/>
            </a:xfrm>
            <a:custGeom>
              <a:rect b="b" l="l" r="r" t="t"/>
              <a:pathLst>
                <a:path extrusionOk="0" h="11100" w="156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37"/>
            <p:cNvSpPr/>
            <p:nvPr/>
          </p:nvSpPr>
          <p:spPr>
            <a:xfrm>
              <a:off x="5260050" y="3675750"/>
              <a:ext cx="3775" cy="288825"/>
            </a:xfrm>
            <a:custGeom>
              <a:rect b="b" l="l" r="r" t="t"/>
              <a:pathLst>
                <a:path extrusionOk="0" h="11553" w="151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37"/>
            <p:cNvSpPr/>
            <p:nvPr/>
          </p:nvSpPr>
          <p:spPr>
            <a:xfrm>
              <a:off x="5605175" y="2621625"/>
              <a:ext cx="77475" cy="304375"/>
            </a:xfrm>
            <a:custGeom>
              <a:rect b="b" l="l" r="r" t="t"/>
              <a:pathLst>
                <a:path extrusionOk="0" h="12175" w="3099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37"/>
            <p:cNvSpPr/>
            <p:nvPr/>
          </p:nvSpPr>
          <p:spPr>
            <a:xfrm>
              <a:off x="5724400" y="2692825"/>
              <a:ext cx="84750" cy="298600"/>
            </a:xfrm>
            <a:custGeom>
              <a:rect b="b" l="l" r="r" t="t"/>
              <a:pathLst>
                <a:path extrusionOk="0" h="11944" w="339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37"/>
            <p:cNvSpPr/>
            <p:nvPr/>
          </p:nvSpPr>
          <p:spPr>
            <a:xfrm>
              <a:off x="5791075" y="2733675"/>
              <a:ext cx="3775" cy="249600"/>
            </a:xfrm>
            <a:custGeom>
              <a:rect b="b" l="l" r="r" t="t"/>
              <a:pathLst>
                <a:path extrusionOk="0" h="9984" w="151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37"/>
            <p:cNvSpPr/>
            <p:nvPr/>
          </p:nvSpPr>
          <p:spPr>
            <a:xfrm>
              <a:off x="5664025" y="2659800"/>
              <a:ext cx="3825" cy="256475"/>
            </a:xfrm>
            <a:custGeom>
              <a:rect b="b" l="l" r="r" t="t"/>
              <a:pathLst>
                <a:path extrusionOk="0" h="10259" w="153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37"/>
            <p:cNvSpPr/>
            <p:nvPr/>
          </p:nvSpPr>
          <p:spPr>
            <a:xfrm>
              <a:off x="5605250" y="2994650"/>
              <a:ext cx="77400" cy="295025"/>
            </a:xfrm>
            <a:custGeom>
              <a:rect b="b" l="l" r="r" t="t"/>
              <a:pathLst>
                <a:path extrusionOk="0" h="11801" w="3096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37"/>
            <p:cNvSpPr/>
            <p:nvPr/>
          </p:nvSpPr>
          <p:spPr>
            <a:xfrm>
              <a:off x="5724400" y="3051275"/>
              <a:ext cx="84750" cy="286925"/>
            </a:xfrm>
            <a:custGeom>
              <a:rect b="b" l="l" r="r" t="t"/>
              <a:pathLst>
                <a:path extrusionOk="0" h="11477" w="339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37"/>
            <p:cNvSpPr/>
            <p:nvPr/>
          </p:nvSpPr>
          <p:spPr>
            <a:xfrm>
              <a:off x="5791025" y="3082775"/>
              <a:ext cx="3800" cy="249575"/>
            </a:xfrm>
            <a:custGeom>
              <a:rect b="b" l="l" r="r" t="t"/>
              <a:pathLst>
                <a:path extrusionOk="0" h="9983" w="152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37"/>
            <p:cNvSpPr/>
            <p:nvPr/>
          </p:nvSpPr>
          <p:spPr>
            <a:xfrm>
              <a:off x="5664025" y="3025750"/>
              <a:ext cx="3800" cy="256425"/>
            </a:xfrm>
            <a:custGeom>
              <a:rect b="b" l="l" r="r" t="t"/>
              <a:pathLst>
                <a:path extrusionOk="0" h="10257" w="152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37"/>
            <p:cNvSpPr/>
            <p:nvPr/>
          </p:nvSpPr>
          <p:spPr>
            <a:xfrm>
              <a:off x="5605900" y="3401225"/>
              <a:ext cx="76725" cy="282525"/>
            </a:xfrm>
            <a:custGeom>
              <a:rect b="b" l="l" r="r" t="t"/>
              <a:pathLst>
                <a:path extrusionOk="0" h="11301" w="3069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37"/>
            <p:cNvSpPr/>
            <p:nvPr/>
          </p:nvSpPr>
          <p:spPr>
            <a:xfrm>
              <a:off x="5724375" y="3438300"/>
              <a:ext cx="84750" cy="271375"/>
            </a:xfrm>
            <a:custGeom>
              <a:rect b="b" l="l" r="r" t="t"/>
              <a:pathLst>
                <a:path extrusionOk="0" h="10855" w="339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37"/>
            <p:cNvSpPr/>
            <p:nvPr/>
          </p:nvSpPr>
          <p:spPr>
            <a:xfrm>
              <a:off x="5791025" y="3457325"/>
              <a:ext cx="3800" cy="249600"/>
            </a:xfrm>
            <a:custGeom>
              <a:rect b="b" l="l" r="r" t="t"/>
              <a:pathLst>
                <a:path extrusionOk="0" h="9984" w="152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37"/>
            <p:cNvSpPr/>
            <p:nvPr/>
          </p:nvSpPr>
          <p:spPr>
            <a:xfrm>
              <a:off x="5664025" y="3422775"/>
              <a:ext cx="3800" cy="256400"/>
            </a:xfrm>
            <a:custGeom>
              <a:rect b="b" l="l" r="r" t="t"/>
              <a:pathLst>
                <a:path extrusionOk="0" h="10256" w="152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37"/>
            <p:cNvSpPr/>
            <p:nvPr/>
          </p:nvSpPr>
          <p:spPr>
            <a:xfrm>
              <a:off x="5605225" y="3769175"/>
              <a:ext cx="77400" cy="282475"/>
            </a:xfrm>
            <a:custGeom>
              <a:rect b="b" l="l" r="r" t="t"/>
              <a:pathLst>
                <a:path extrusionOk="0" h="11299" w="3096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37"/>
            <p:cNvSpPr/>
            <p:nvPr/>
          </p:nvSpPr>
          <p:spPr>
            <a:xfrm>
              <a:off x="5724375" y="3805925"/>
              <a:ext cx="84750" cy="270400"/>
            </a:xfrm>
            <a:custGeom>
              <a:rect b="b" l="l" r="r" t="t"/>
              <a:pathLst>
                <a:path extrusionOk="0" h="10816" w="339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37"/>
            <p:cNvSpPr/>
            <p:nvPr/>
          </p:nvSpPr>
          <p:spPr>
            <a:xfrm>
              <a:off x="5791025" y="3824200"/>
              <a:ext cx="3800" cy="249575"/>
            </a:xfrm>
            <a:custGeom>
              <a:rect b="b" l="l" r="r" t="t"/>
              <a:pathLst>
                <a:path extrusionOk="0" h="9983" w="152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37"/>
            <p:cNvSpPr/>
            <p:nvPr/>
          </p:nvSpPr>
          <p:spPr>
            <a:xfrm>
              <a:off x="5664000" y="3790725"/>
              <a:ext cx="3775" cy="256425"/>
            </a:xfrm>
            <a:custGeom>
              <a:rect b="b" l="l" r="r" t="t"/>
              <a:pathLst>
                <a:path extrusionOk="0" h="10257" w="151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37"/>
            <p:cNvSpPr/>
            <p:nvPr/>
          </p:nvSpPr>
          <p:spPr>
            <a:xfrm>
              <a:off x="5919425" y="2771225"/>
              <a:ext cx="108925" cy="312125"/>
            </a:xfrm>
            <a:custGeom>
              <a:rect b="b" l="l" r="r" t="t"/>
              <a:pathLst>
                <a:path extrusionOk="0" h="12485" w="4357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37"/>
            <p:cNvSpPr/>
            <p:nvPr/>
          </p:nvSpPr>
          <p:spPr>
            <a:xfrm>
              <a:off x="6089850" y="2886750"/>
              <a:ext cx="119825" cy="296325"/>
            </a:xfrm>
            <a:custGeom>
              <a:rect b="b" l="l" r="r" t="t"/>
              <a:pathLst>
                <a:path extrusionOk="0" h="11853" w="4793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37"/>
            <p:cNvSpPr/>
            <p:nvPr/>
          </p:nvSpPr>
          <p:spPr>
            <a:xfrm>
              <a:off x="6185325" y="2948575"/>
              <a:ext cx="3825" cy="222775"/>
            </a:xfrm>
            <a:custGeom>
              <a:rect b="b" l="l" r="r" t="t"/>
              <a:pathLst>
                <a:path extrusionOk="0" h="8911" w="153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37"/>
            <p:cNvSpPr/>
            <p:nvPr/>
          </p:nvSpPr>
          <p:spPr>
            <a:xfrm>
              <a:off x="6003325" y="2832325"/>
              <a:ext cx="3800" cy="236500"/>
            </a:xfrm>
            <a:custGeom>
              <a:rect b="b" l="l" r="r" t="t"/>
              <a:pathLst>
                <a:path extrusionOk="0" h="9460" w="152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37"/>
            <p:cNvSpPr/>
            <p:nvPr/>
          </p:nvSpPr>
          <p:spPr>
            <a:xfrm>
              <a:off x="5919500" y="3120400"/>
              <a:ext cx="108825" cy="296450"/>
            </a:xfrm>
            <a:custGeom>
              <a:rect b="b" l="l" r="r" t="t"/>
              <a:pathLst>
                <a:path extrusionOk="0" h="11858" w="4353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37"/>
            <p:cNvSpPr/>
            <p:nvPr/>
          </p:nvSpPr>
          <p:spPr>
            <a:xfrm>
              <a:off x="6089850" y="3211700"/>
              <a:ext cx="119825" cy="279275"/>
            </a:xfrm>
            <a:custGeom>
              <a:rect b="b" l="l" r="r" t="t"/>
              <a:pathLst>
                <a:path extrusionOk="0" h="11171" w="4793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37"/>
            <p:cNvSpPr/>
            <p:nvPr/>
          </p:nvSpPr>
          <p:spPr>
            <a:xfrm>
              <a:off x="6185325" y="3259625"/>
              <a:ext cx="3825" cy="222850"/>
            </a:xfrm>
            <a:custGeom>
              <a:rect b="b" l="l" r="r" t="t"/>
              <a:pathLst>
                <a:path extrusionOk="0" h="8914" w="153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37"/>
            <p:cNvSpPr/>
            <p:nvPr/>
          </p:nvSpPr>
          <p:spPr>
            <a:xfrm>
              <a:off x="6003300" y="3169275"/>
              <a:ext cx="3825" cy="236500"/>
            </a:xfrm>
            <a:custGeom>
              <a:rect b="b" l="l" r="r" t="t"/>
              <a:pathLst>
                <a:path extrusionOk="0" h="9460" w="153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37"/>
            <p:cNvSpPr/>
            <p:nvPr/>
          </p:nvSpPr>
          <p:spPr>
            <a:xfrm>
              <a:off x="5920050" y="3500900"/>
              <a:ext cx="108300" cy="277275"/>
            </a:xfrm>
            <a:custGeom>
              <a:rect b="b" l="l" r="r" t="t"/>
              <a:pathLst>
                <a:path extrusionOk="0" h="11091" w="4332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37"/>
            <p:cNvSpPr/>
            <p:nvPr/>
          </p:nvSpPr>
          <p:spPr>
            <a:xfrm>
              <a:off x="6089800" y="3562500"/>
              <a:ext cx="119850" cy="258400"/>
            </a:xfrm>
            <a:custGeom>
              <a:rect b="b" l="l" r="r" t="t"/>
              <a:pathLst>
                <a:path extrusionOk="0" h="10336" w="4794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37"/>
            <p:cNvSpPr/>
            <p:nvPr/>
          </p:nvSpPr>
          <p:spPr>
            <a:xfrm>
              <a:off x="6185325" y="3593450"/>
              <a:ext cx="3825" cy="222850"/>
            </a:xfrm>
            <a:custGeom>
              <a:rect b="b" l="l" r="r" t="t"/>
              <a:pathLst>
                <a:path extrusionOk="0" h="8914" w="153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37"/>
            <p:cNvSpPr/>
            <p:nvPr/>
          </p:nvSpPr>
          <p:spPr>
            <a:xfrm>
              <a:off x="6003275" y="3534950"/>
              <a:ext cx="3800" cy="236425"/>
            </a:xfrm>
            <a:custGeom>
              <a:rect b="b" l="l" r="r" t="t"/>
              <a:pathLst>
                <a:path extrusionOk="0" h="9457" w="152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37"/>
            <p:cNvSpPr/>
            <p:nvPr/>
          </p:nvSpPr>
          <p:spPr>
            <a:xfrm>
              <a:off x="5920050" y="3845300"/>
              <a:ext cx="108250" cy="270250"/>
            </a:xfrm>
            <a:custGeom>
              <a:rect b="b" l="l" r="r" t="t"/>
              <a:pathLst>
                <a:path extrusionOk="0" h="10810" w="433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37"/>
            <p:cNvSpPr/>
            <p:nvPr/>
          </p:nvSpPr>
          <p:spPr>
            <a:xfrm>
              <a:off x="6089800" y="3895825"/>
              <a:ext cx="119850" cy="250600"/>
            </a:xfrm>
            <a:custGeom>
              <a:rect b="b" l="l" r="r" t="t"/>
              <a:pathLst>
                <a:path extrusionOk="0" h="10024" w="4794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37"/>
            <p:cNvSpPr/>
            <p:nvPr/>
          </p:nvSpPr>
          <p:spPr>
            <a:xfrm>
              <a:off x="6185300" y="3920425"/>
              <a:ext cx="3825" cy="222850"/>
            </a:xfrm>
            <a:custGeom>
              <a:rect b="b" l="l" r="r" t="t"/>
              <a:pathLst>
                <a:path extrusionOk="0" h="8914" w="153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37"/>
            <p:cNvSpPr/>
            <p:nvPr/>
          </p:nvSpPr>
          <p:spPr>
            <a:xfrm>
              <a:off x="6003200" y="3873650"/>
              <a:ext cx="3925" cy="236600"/>
            </a:xfrm>
            <a:custGeom>
              <a:rect b="b" l="l" r="r" t="t"/>
              <a:pathLst>
                <a:path extrusionOk="0" h="9464" w="157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37"/>
            <p:cNvSpPr/>
            <p:nvPr/>
          </p:nvSpPr>
          <p:spPr>
            <a:xfrm>
              <a:off x="4677850" y="2079325"/>
              <a:ext cx="172300" cy="421650"/>
            </a:xfrm>
            <a:custGeom>
              <a:rect b="b" l="l" r="r" t="t"/>
              <a:pathLst>
                <a:path extrusionOk="0" h="16866" w="6892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37"/>
            <p:cNvSpPr/>
            <p:nvPr/>
          </p:nvSpPr>
          <p:spPr>
            <a:xfrm>
              <a:off x="4884350" y="2204750"/>
              <a:ext cx="177175" cy="395775"/>
            </a:xfrm>
            <a:custGeom>
              <a:rect b="b" l="l" r="r" t="t"/>
              <a:pathLst>
                <a:path extrusionOk="0" h="15831" w="7087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37"/>
            <p:cNvSpPr/>
            <p:nvPr/>
          </p:nvSpPr>
          <p:spPr>
            <a:xfrm>
              <a:off x="5029800" y="2293300"/>
              <a:ext cx="4850" cy="293575"/>
            </a:xfrm>
            <a:custGeom>
              <a:rect b="b" l="l" r="r" t="t"/>
              <a:pathLst>
                <a:path extrusionOk="0" h="11743" w="194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37"/>
            <p:cNvSpPr/>
            <p:nvPr/>
          </p:nvSpPr>
          <p:spPr>
            <a:xfrm>
              <a:off x="4813225" y="2164500"/>
              <a:ext cx="5475" cy="318925"/>
            </a:xfrm>
            <a:custGeom>
              <a:rect b="b" l="l" r="r" t="t"/>
              <a:pathLst>
                <a:path extrusionOk="0" h="12757" w="219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37"/>
            <p:cNvSpPr/>
            <p:nvPr/>
          </p:nvSpPr>
          <p:spPr>
            <a:xfrm>
              <a:off x="4680225" y="2556925"/>
              <a:ext cx="171575" cy="401525"/>
            </a:xfrm>
            <a:custGeom>
              <a:rect b="b" l="l" r="r" t="t"/>
              <a:pathLst>
                <a:path extrusionOk="0" h="16061" w="6863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37"/>
            <p:cNvSpPr/>
            <p:nvPr/>
          </p:nvSpPr>
          <p:spPr>
            <a:xfrm>
              <a:off x="4885925" y="2658300"/>
              <a:ext cx="177150" cy="375350"/>
            </a:xfrm>
            <a:custGeom>
              <a:rect b="b" l="l" r="r" t="t"/>
              <a:pathLst>
                <a:path extrusionOk="0" h="15014" w="7086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37"/>
            <p:cNvSpPr/>
            <p:nvPr/>
          </p:nvSpPr>
          <p:spPr>
            <a:xfrm>
              <a:off x="5031375" y="2729750"/>
              <a:ext cx="4825" cy="293625"/>
            </a:xfrm>
            <a:custGeom>
              <a:rect b="b" l="l" r="r" t="t"/>
              <a:pathLst>
                <a:path extrusionOk="0" h="11745" w="193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37"/>
            <p:cNvSpPr/>
            <p:nvPr/>
          </p:nvSpPr>
          <p:spPr>
            <a:xfrm>
              <a:off x="4814875" y="2626075"/>
              <a:ext cx="5475" cy="318850"/>
            </a:xfrm>
            <a:custGeom>
              <a:rect b="b" l="l" r="r" t="t"/>
              <a:pathLst>
                <a:path extrusionOk="0" h="12754" w="219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37"/>
            <p:cNvSpPr/>
            <p:nvPr/>
          </p:nvSpPr>
          <p:spPr>
            <a:xfrm>
              <a:off x="4681525" y="3086950"/>
              <a:ext cx="172075" cy="376825"/>
            </a:xfrm>
            <a:custGeom>
              <a:rect b="b" l="l" r="r" t="t"/>
              <a:pathLst>
                <a:path extrusionOk="0" h="15073" w="6883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37"/>
            <p:cNvSpPr/>
            <p:nvPr/>
          </p:nvSpPr>
          <p:spPr>
            <a:xfrm>
              <a:off x="4887750" y="3158750"/>
              <a:ext cx="177000" cy="350100"/>
            </a:xfrm>
            <a:custGeom>
              <a:rect b="b" l="l" r="r" t="t"/>
              <a:pathLst>
                <a:path extrusionOk="0" h="14004" w="708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37"/>
            <p:cNvSpPr/>
            <p:nvPr/>
          </p:nvSpPr>
          <p:spPr>
            <a:xfrm>
              <a:off x="5033075" y="3209125"/>
              <a:ext cx="4850" cy="293600"/>
            </a:xfrm>
            <a:custGeom>
              <a:rect b="b" l="l" r="r" t="t"/>
              <a:pathLst>
                <a:path extrusionOk="0" h="11744" w="194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37"/>
            <p:cNvSpPr/>
            <p:nvPr/>
          </p:nvSpPr>
          <p:spPr>
            <a:xfrm>
              <a:off x="4816700" y="3136400"/>
              <a:ext cx="5475" cy="318800"/>
            </a:xfrm>
            <a:custGeom>
              <a:rect b="b" l="l" r="r" t="t"/>
              <a:pathLst>
                <a:path extrusionOk="0" h="12752" w="219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37"/>
            <p:cNvSpPr/>
            <p:nvPr/>
          </p:nvSpPr>
          <p:spPr>
            <a:xfrm>
              <a:off x="4683225" y="3557700"/>
              <a:ext cx="172050" cy="364075"/>
            </a:xfrm>
            <a:custGeom>
              <a:rect b="b" l="l" r="r" t="t"/>
              <a:pathLst>
                <a:path extrusionOk="0" h="14563" w="6882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37"/>
            <p:cNvSpPr/>
            <p:nvPr/>
          </p:nvSpPr>
          <p:spPr>
            <a:xfrm>
              <a:off x="4889350" y="3614150"/>
              <a:ext cx="176975" cy="337025"/>
            </a:xfrm>
            <a:custGeom>
              <a:rect b="b" l="l" r="r" t="t"/>
              <a:pathLst>
                <a:path extrusionOk="0" h="13481" w="7079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37"/>
            <p:cNvSpPr/>
            <p:nvPr/>
          </p:nvSpPr>
          <p:spPr>
            <a:xfrm>
              <a:off x="5034675" y="3653550"/>
              <a:ext cx="4850" cy="293625"/>
            </a:xfrm>
            <a:custGeom>
              <a:rect b="b" l="l" r="r" t="t"/>
              <a:pathLst>
                <a:path extrusionOk="0" h="11745" w="194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37"/>
            <p:cNvSpPr/>
            <p:nvPr/>
          </p:nvSpPr>
          <p:spPr>
            <a:xfrm>
              <a:off x="4818350" y="3596950"/>
              <a:ext cx="5475" cy="318775"/>
            </a:xfrm>
            <a:custGeom>
              <a:rect b="b" l="l" r="r" t="t"/>
              <a:pathLst>
                <a:path extrusionOk="0" h="12751" w="219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37"/>
            <p:cNvSpPr/>
            <p:nvPr/>
          </p:nvSpPr>
          <p:spPr>
            <a:xfrm>
              <a:off x="4333325" y="3490675"/>
              <a:ext cx="208500" cy="390900"/>
            </a:xfrm>
            <a:custGeom>
              <a:rect b="b" l="l" r="r" t="t"/>
              <a:pathLst>
                <a:path extrusionOk="0" h="15636" w="834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37"/>
            <p:cNvSpPr/>
            <p:nvPr/>
          </p:nvSpPr>
          <p:spPr>
            <a:xfrm>
              <a:off x="4075825" y="3426425"/>
              <a:ext cx="221700" cy="421725"/>
            </a:xfrm>
            <a:custGeom>
              <a:rect b="b" l="l" r="r" t="t"/>
              <a:pathLst>
                <a:path extrusionOk="0" h="16869" w="8868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37"/>
            <p:cNvSpPr/>
            <p:nvPr/>
          </p:nvSpPr>
          <p:spPr>
            <a:xfrm>
              <a:off x="4511400" y="3529725"/>
              <a:ext cx="6600" cy="346175"/>
            </a:xfrm>
            <a:custGeom>
              <a:rect b="b" l="l" r="r" t="t"/>
              <a:pathLst>
                <a:path extrusionOk="0" h="13847" w="264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37"/>
            <p:cNvSpPr/>
            <p:nvPr/>
          </p:nvSpPr>
          <p:spPr>
            <a:xfrm>
              <a:off x="4263925" y="3472775"/>
              <a:ext cx="6825" cy="370675"/>
            </a:xfrm>
            <a:custGeom>
              <a:rect b="b" l="l" r="r" t="t"/>
              <a:pathLst>
                <a:path extrusionOk="0" h="14827" w="273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37"/>
            <p:cNvSpPr/>
            <p:nvPr/>
          </p:nvSpPr>
          <p:spPr>
            <a:xfrm>
              <a:off x="3666025" y="1462975"/>
              <a:ext cx="249800" cy="545675"/>
            </a:xfrm>
            <a:custGeom>
              <a:rect b="b" l="l" r="r" t="t"/>
              <a:pathLst>
                <a:path extrusionOk="0" h="21827" w="9992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37"/>
            <p:cNvSpPr/>
            <p:nvPr/>
          </p:nvSpPr>
          <p:spPr>
            <a:xfrm>
              <a:off x="3290375" y="1216825"/>
              <a:ext cx="304675" cy="623850"/>
            </a:xfrm>
            <a:custGeom>
              <a:rect b="b" l="l" r="r" t="t"/>
              <a:pathLst>
                <a:path extrusionOk="0" h="24954" w="12187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37"/>
            <p:cNvSpPr/>
            <p:nvPr/>
          </p:nvSpPr>
          <p:spPr>
            <a:xfrm>
              <a:off x="3881525" y="1594675"/>
              <a:ext cx="4650" cy="400525"/>
            </a:xfrm>
            <a:custGeom>
              <a:rect b="b" l="l" r="r" t="t"/>
              <a:pathLst>
                <a:path extrusionOk="0" h="16021" w="186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37"/>
            <p:cNvSpPr/>
            <p:nvPr/>
          </p:nvSpPr>
          <p:spPr>
            <a:xfrm>
              <a:off x="3564175" y="1398625"/>
              <a:ext cx="4725" cy="424350"/>
            </a:xfrm>
            <a:custGeom>
              <a:rect b="b" l="l" r="r" t="t"/>
              <a:pathLst>
                <a:path extrusionOk="0" h="16974" w="189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37"/>
            <p:cNvSpPr/>
            <p:nvPr/>
          </p:nvSpPr>
          <p:spPr>
            <a:xfrm>
              <a:off x="3667275" y="2066575"/>
              <a:ext cx="249775" cy="516375"/>
            </a:xfrm>
            <a:custGeom>
              <a:rect b="b" l="l" r="r" t="t"/>
              <a:pathLst>
                <a:path extrusionOk="0" h="20655" w="9991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37"/>
            <p:cNvSpPr/>
            <p:nvPr/>
          </p:nvSpPr>
          <p:spPr>
            <a:xfrm>
              <a:off x="3291725" y="1865875"/>
              <a:ext cx="304625" cy="586775"/>
            </a:xfrm>
            <a:custGeom>
              <a:rect b="b" l="l" r="r" t="t"/>
              <a:pathLst>
                <a:path extrusionOk="0" h="23471" w="12185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37"/>
            <p:cNvSpPr/>
            <p:nvPr/>
          </p:nvSpPr>
          <p:spPr>
            <a:xfrm>
              <a:off x="3882750" y="2172700"/>
              <a:ext cx="4650" cy="400550"/>
            </a:xfrm>
            <a:custGeom>
              <a:rect b="b" l="l" r="r" t="t"/>
              <a:pathLst>
                <a:path extrusionOk="0" h="16022" w="186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37"/>
            <p:cNvSpPr/>
            <p:nvPr/>
          </p:nvSpPr>
          <p:spPr>
            <a:xfrm>
              <a:off x="3565500" y="2014025"/>
              <a:ext cx="4700" cy="424350"/>
            </a:xfrm>
            <a:custGeom>
              <a:rect b="b" l="l" r="r" t="t"/>
              <a:pathLst>
                <a:path extrusionOk="0" h="16974" w="188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37"/>
            <p:cNvSpPr/>
            <p:nvPr/>
          </p:nvSpPr>
          <p:spPr>
            <a:xfrm>
              <a:off x="3668775" y="2754950"/>
              <a:ext cx="249675" cy="480125"/>
            </a:xfrm>
            <a:custGeom>
              <a:rect b="b" l="l" r="r" t="t"/>
              <a:pathLst>
                <a:path extrusionOk="0" h="19205" w="9987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37"/>
            <p:cNvSpPr/>
            <p:nvPr/>
          </p:nvSpPr>
          <p:spPr>
            <a:xfrm>
              <a:off x="3293325" y="2610750"/>
              <a:ext cx="304500" cy="540725"/>
            </a:xfrm>
            <a:custGeom>
              <a:rect b="b" l="l" r="r" t="t"/>
              <a:pathLst>
                <a:path extrusionOk="0" h="21629" w="1218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37"/>
            <p:cNvSpPr/>
            <p:nvPr/>
          </p:nvSpPr>
          <p:spPr>
            <a:xfrm>
              <a:off x="3884125" y="2829450"/>
              <a:ext cx="4650" cy="400525"/>
            </a:xfrm>
            <a:custGeom>
              <a:rect b="b" l="l" r="r" t="t"/>
              <a:pathLst>
                <a:path extrusionOk="0" h="16021" w="186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37"/>
            <p:cNvSpPr/>
            <p:nvPr/>
          </p:nvSpPr>
          <p:spPr>
            <a:xfrm>
              <a:off x="3567000" y="2717100"/>
              <a:ext cx="4700" cy="424400"/>
            </a:xfrm>
            <a:custGeom>
              <a:rect b="b" l="l" r="r" t="t"/>
              <a:pathLst>
                <a:path extrusionOk="0" h="16976" w="188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37"/>
            <p:cNvSpPr/>
            <p:nvPr/>
          </p:nvSpPr>
          <p:spPr>
            <a:xfrm>
              <a:off x="3669975" y="3343400"/>
              <a:ext cx="249650" cy="453875"/>
            </a:xfrm>
            <a:custGeom>
              <a:rect b="b" l="l" r="r" t="t"/>
              <a:pathLst>
                <a:path extrusionOk="0" h="18155" w="9986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37"/>
            <p:cNvSpPr/>
            <p:nvPr/>
          </p:nvSpPr>
          <p:spPr>
            <a:xfrm>
              <a:off x="3294650" y="3240000"/>
              <a:ext cx="304450" cy="507450"/>
            </a:xfrm>
            <a:custGeom>
              <a:rect b="b" l="l" r="r" t="t"/>
              <a:pathLst>
                <a:path extrusionOk="0" h="20298" w="12178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37"/>
            <p:cNvSpPr/>
            <p:nvPr/>
          </p:nvSpPr>
          <p:spPr>
            <a:xfrm>
              <a:off x="3885325" y="3394950"/>
              <a:ext cx="4650" cy="400550"/>
            </a:xfrm>
            <a:custGeom>
              <a:rect b="b" l="l" r="r" t="t"/>
              <a:pathLst>
                <a:path extrusionOk="0" h="16022" w="186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37"/>
            <p:cNvSpPr/>
            <p:nvPr/>
          </p:nvSpPr>
          <p:spPr>
            <a:xfrm>
              <a:off x="3568250" y="3316175"/>
              <a:ext cx="4725" cy="424350"/>
            </a:xfrm>
            <a:custGeom>
              <a:rect b="b" l="l" r="r" t="t"/>
              <a:pathLst>
                <a:path extrusionOk="0" h="16974" w="189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37"/>
            <p:cNvSpPr/>
            <p:nvPr/>
          </p:nvSpPr>
          <p:spPr>
            <a:xfrm>
              <a:off x="732475" y="238125"/>
              <a:ext cx="2556750" cy="1931825"/>
            </a:xfrm>
            <a:custGeom>
              <a:rect b="b" l="l" r="r" t="t"/>
              <a:pathLst>
                <a:path extrusionOk="0" h="77273" w="10227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37"/>
            <p:cNvSpPr/>
            <p:nvPr/>
          </p:nvSpPr>
          <p:spPr>
            <a:xfrm>
              <a:off x="2469575" y="286600"/>
              <a:ext cx="4256375" cy="2835700"/>
            </a:xfrm>
            <a:custGeom>
              <a:rect b="b" l="l" r="r" t="t"/>
              <a:pathLst>
                <a:path extrusionOk="0" h="113428" w="170255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37"/>
            <p:cNvSpPr/>
            <p:nvPr/>
          </p:nvSpPr>
          <p:spPr>
            <a:xfrm>
              <a:off x="912750" y="3275075"/>
              <a:ext cx="5605800" cy="842375"/>
            </a:xfrm>
            <a:custGeom>
              <a:rect b="b" l="l" r="r" t="t"/>
              <a:pathLst>
                <a:path extrusionOk="0" h="33695" w="224232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37"/>
            <p:cNvSpPr/>
            <p:nvPr/>
          </p:nvSpPr>
          <p:spPr>
            <a:xfrm>
              <a:off x="2399975" y="4964925"/>
              <a:ext cx="4599750" cy="505100"/>
            </a:xfrm>
            <a:custGeom>
              <a:rect b="b" l="l" r="r" t="t"/>
              <a:pathLst>
                <a:path extrusionOk="0" h="20204" w="18399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37"/>
            <p:cNvSpPr/>
            <p:nvPr/>
          </p:nvSpPr>
          <p:spPr>
            <a:xfrm>
              <a:off x="619950" y="5078100"/>
              <a:ext cx="3263475" cy="398600"/>
            </a:xfrm>
            <a:custGeom>
              <a:rect b="b" l="l" r="r" t="t"/>
              <a:pathLst>
                <a:path extrusionOk="0" h="15944" w="130539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37"/>
            <p:cNvSpPr/>
            <p:nvPr/>
          </p:nvSpPr>
          <p:spPr>
            <a:xfrm>
              <a:off x="6367575" y="671825"/>
              <a:ext cx="11525" cy="3569325"/>
            </a:xfrm>
            <a:custGeom>
              <a:rect b="b" l="l" r="r" t="t"/>
              <a:pathLst>
                <a:path extrusionOk="0" h="142773" w="461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37"/>
            <p:cNvSpPr/>
            <p:nvPr/>
          </p:nvSpPr>
          <p:spPr>
            <a:xfrm>
              <a:off x="938975" y="924525"/>
              <a:ext cx="15075" cy="4355700"/>
            </a:xfrm>
            <a:custGeom>
              <a:rect b="b" l="l" r="r" t="t"/>
              <a:pathLst>
                <a:path extrusionOk="0" h="174228" w="603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28" name="Google Shape;9528;p37"/>
          <p:cNvSpPr txBox="1"/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9529" name="Google Shape;9529;p37"/>
          <p:cNvSpPr txBox="1"/>
          <p:nvPr>
            <p:ph idx="2" type="title"/>
          </p:nvPr>
        </p:nvSpPr>
        <p:spPr>
          <a:xfrm>
            <a:off x="5635325" y="1427475"/>
            <a:ext cx="1715400" cy="7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9530" name="Google Shape;9530;p37"/>
          <p:cNvSpPr/>
          <p:nvPr/>
        </p:nvSpPr>
        <p:spPr>
          <a:xfrm>
            <a:off x="7481750" y="-47523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31" name="Google Shape;9531;p37"/>
          <p:cNvSpPr/>
          <p:nvPr/>
        </p:nvSpPr>
        <p:spPr>
          <a:xfrm>
            <a:off x="8584847" y="2603679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32" name="Google Shape;9532;p37"/>
          <p:cNvGrpSpPr/>
          <p:nvPr/>
        </p:nvGrpSpPr>
        <p:grpSpPr>
          <a:xfrm>
            <a:off x="8548374" y="259930"/>
            <a:ext cx="349968" cy="2052568"/>
            <a:chOff x="1037125" y="2236325"/>
            <a:chExt cx="149100" cy="874475"/>
          </a:xfrm>
        </p:grpSpPr>
        <p:sp>
          <p:nvSpPr>
            <p:cNvPr id="9533" name="Google Shape;9533;p37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37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37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37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37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37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37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37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37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37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37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37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37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37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37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37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37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37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37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37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37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37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37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37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37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37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37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37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37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37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37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37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37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37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37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37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9" name="Google Shape;9569;p37"/>
          <p:cNvSpPr txBox="1"/>
          <p:nvPr>
            <p:ph idx="1" type="subTitle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3" name="Shape 9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74" name="Google Shape;9574;p38"/>
          <p:cNvGrpSpPr/>
          <p:nvPr/>
        </p:nvGrpSpPr>
        <p:grpSpPr>
          <a:xfrm>
            <a:off x="207068" y="165941"/>
            <a:ext cx="6736916" cy="5495082"/>
            <a:chOff x="130868" y="165941"/>
            <a:chExt cx="6736916" cy="5495082"/>
          </a:xfrm>
        </p:grpSpPr>
        <p:sp>
          <p:nvSpPr>
            <p:cNvPr id="9575" name="Google Shape;9575;p38"/>
            <p:cNvSpPr/>
            <p:nvPr/>
          </p:nvSpPr>
          <p:spPr>
            <a:xfrm>
              <a:off x="1701448" y="4947294"/>
              <a:ext cx="43359" cy="67125"/>
            </a:xfrm>
            <a:custGeom>
              <a:rect b="b" l="l" r="r" t="t"/>
              <a:pathLst>
                <a:path extrusionOk="0" h="2429" w="1569">
                  <a:moveTo>
                    <a:pt x="767" y="0"/>
                  </a:moveTo>
                  <a:cubicBezTo>
                    <a:pt x="637" y="0"/>
                    <a:pt x="508" y="28"/>
                    <a:pt x="390" y="83"/>
                  </a:cubicBezTo>
                  <a:cubicBezTo>
                    <a:pt x="281" y="135"/>
                    <a:pt x="186" y="215"/>
                    <a:pt x="120" y="316"/>
                  </a:cubicBezTo>
                  <a:cubicBezTo>
                    <a:pt x="56" y="415"/>
                    <a:pt x="23" y="531"/>
                    <a:pt x="24" y="649"/>
                  </a:cubicBezTo>
                  <a:lnTo>
                    <a:pt x="418" y="649"/>
                  </a:lnTo>
                  <a:cubicBezTo>
                    <a:pt x="415" y="557"/>
                    <a:pt x="452" y="469"/>
                    <a:pt x="520" y="409"/>
                  </a:cubicBezTo>
                  <a:cubicBezTo>
                    <a:pt x="588" y="347"/>
                    <a:pt x="675" y="316"/>
                    <a:pt x="782" y="316"/>
                  </a:cubicBezTo>
                  <a:cubicBezTo>
                    <a:pt x="902" y="318"/>
                    <a:pt x="994" y="348"/>
                    <a:pt x="1052" y="410"/>
                  </a:cubicBezTo>
                  <a:cubicBezTo>
                    <a:pt x="1110" y="473"/>
                    <a:pt x="1141" y="560"/>
                    <a:pt x="1141" y="672"/>
                  </a:cubicBezTo>
                  <a:cubicBezTo>
                    <a:pt x="1141" y="789"/>
                    <a:pt x="1105" y="879"/>
                    <a:pt x="1034" y="941"/>
                  </a:cubicBezTo>
                  <a:cubicBezTo>
                    <a:pt x="963" y="1002"/>
                    <a:pt x="868" y="1034"/>
                    <a:pt x="746" y="1034"/>
                  </a:cubicBezTo>
                  <a:lnTo>
                    <a:pt x="506" y="1034"/>
                  </a:lnTo>
                  <a:lnTo>
                    <a:pt x="506" y="1347"/>
                  </a:lnTo>
                  <a:lnTo>
                    <a:pt x="736" y="1347"/>
                  </a:lnTo>
                  <a:cubicBezTo>
                    <a:pt x="882" y="1347"/>
                    <a:pt x="991" y="1380"/>
                    <a:pt x="1065" y="1447"/>
                  </a:cubicBezTo>
                  <a:cubicBezTo>
                    <a:pt x="1138" y="1514"/>
                    <a:pt x="1175" y="1610"/>
                    <a:pt x="1175" y="1735"/>
                  </a:cubicBezTo>
                  <a:cubicBezTo>
                    <a:pt x="1174" y="1858"/>
                    <a:pt x="1139" y="1952"/>
                    <a:pt x="1069" y="2017"/>
                  </a:cubicBezTo>
                  <a:cubicBezTo>
                    <a:pt x="998" y="2081"/>
                    <a:pt x="902" y="2114"/>
                    <a:pt x="781" y="2114"/>
                  </a:cubicBezTo>
                  <a:cubicBezTo>
                    <a:pt x="661" y="2114"/>
                    <a:pt x="569" y="2082"/>
                    <a:pt x="499" y="2017"/>
                  </a:cubicBezTo>
                  <a:cubicBezTo>
                    <a:pt x="430" y="1951"/>
                    <a:pt x="395" y="1866"/>
                    <a:pt x="395" y="1762"/>
                  </a:cubicBezTo>
                  <a:lnTo>
                    <a:pt x="1" y="1762"/>
                  </a:lnTo>
                  <a:cubicBezTo>
                    <a:pt x="1" y="1965"/>
                    <a:pt x="74" y="2125"/>
                    <a:pt x="218" y="2247"/>
                  </a:cubicBezTo>
                  <a:cubicBezTo>
                    <a:pt x="364" y="2368"/>
                    <a:pt x="549" y="2429"/>
                    <a:pt x="776" y="2429"/>
                  </a:cubicBezTo>
                  <a:cubicBezTo>
                    <a:pt x="1013" y="2429"/>
                    <a:pt x="1204" y="2366"/>
                    <a:pt x="1351" y="2240"/>
                  </a:cubicBezTo>
                  <a:cubicBezTo>
                    <a:pt x="1497" y="2116"/>
                    <a:pt x="1569" y="1947"/>
                    <a:pt x="1569" y="1735"/>
                  </a:cubicBezTo>
                  <a:cubicBezTo>
                    <a:pt x="1569" y="1602"/>
                    <a:pt x="1536" y="1488"/>
                    <a:pt x="1468" y="1393"/>
                  </a:cubicBezTo>
                  <a:cubicBezTo>
                    <a:pt x="1400" y="1298"/>
                    <a:pt x="1301" y="1228"/>
                    <a:pt x="1171" y="1183"/>
                  </a:cubicBezTo>
                  <a:cubicBezTo>
                    <a:pt x="1277" y="1138"/>
                    <a:pt x="1367" y="1064"/>
                    <a:pt x="1433" y="971"/>
                  </a:cubicBezTo>
                  <a:cubicBezTo>
                    <a:pt x="1498" y="886"/>
                    <a:pt x="1534" y="780"/>
                    <a:pt x="1536" y="672"/>
                  </a:cubicBezTo>
                  <a:cubicBezTo>
                    <a:pt x="1536" y="462"/>
                    <a:pt x="1468" y="297"/>
                    <a:pt x="1333" y="178"/>
                  </a:cubicBezTo>
                  <a:cubicBezTo>
                    <a:pt x="1198" y="60"/>
                    <a:pt x="1013" y="0"/>
                    <a:pt x="776" y="0"/>
                  </a:cubicBezTo>
                  <a:cubicBezTo>
                    <a:pt x="773" y="0"/>
                    <a:pt x="770" y="0"/>
                    <a:pt x="7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38"/>
            <p:cNvSpPr/>
            <p:nvPr/>
          </p:nvSpPr>
          <p:spPr>
            <a:xfrm>
              <a:off x="1754867" y="4947321"/>
              <a:ext cx="42779" cy="67098"/>
            </a:xfrm>
            <a:custGeom>
              <a:rect b="b" l="l" r="r" t="t"/>
              <a:pathLst>
                <a:path extrusionOk="0" h="2428" w="1548">
                  <a:moveTo>
                    <a:pt x="773" y="315"/>
                  </a:moveTo>
                  <a:cubicBezTo>
                    <a:pt x="905" y="315"/>
                    <a:pt x="1000" y="368"/>
                    <a:pt x="1061" y="472"/>
                  </a:cubicBezTo>
                  <a:cubicBezTo>
                    <a:pt x="1122" y="574"/>
                    <a:pt x="1153" y="736"/>
                    <a:pt x="1153" y="959"/>
                  </a:cubicBezTo>
                  <a:lnTo>
                    <a:pt x="1153" y="1493"/>
                  </a:lnTo>
                  <a:cubicBezTo>
                    <a:pt x="1148" y="1706"/>
                    <a:pt x="1117" y="1863"/>
                    <a:pt x="1056" y="1964"/>
                  </a:cubicBezTo>
                  <a:cubicBezTo>
                    <a:pt x="996" y="2063"/>
                    <a:pt x="902" y="2113"/>
                    <a:pt x="776" y="2113"/>
                  </a:cubicBezTo>
                  <a:cubicBezTo>
                    <a:pt x="643" y="2113"/>
                    <a:pt x="546" y="2059"/>
                    <a:pt x="485" y="1951"/>
                  </a:cubicBezTo>
                  <a:cubicBezTo>
                    <a:pt x="424" y="1843"/>
                    <a:pt x="392" y="1678"/>
                    <a:pt x="392" y="1458"/>
                  </a:cubicBezTo>
                  <a:lnTo>
                    <a:pt x="392" y="921"/>
                  </a:lnTo>
                  <a:cubicBezTo>
                    <a:pt x="396" y="713"/>
                    <a:pt x="427" y="560"/>
                    <a:pt x="488" y="462"/>
                  </a:cubicBezTo>
                  <a:cubicBezTo>
                    <a:pt x="549" y="365"/>
                    <a:pt x="644" y="315"/>
                    <a:pt x="773" y="315"/>
                  </a:cubicBezTo>
                  <a:close/>
                  <a:moveTo>
                    <a:pt x="773" y="1"/>
                  </a:moveTo>
                  <a:cubicBezTo>
                    <a:pt x="511" y="1"/>
                    <a:pt x="317" y="85"/>
                    <a:pt x="190" y="256"/>
                  </a:cubicBezTo>
                  <a:cubicBezTo>
                    <a:pt x="64" y="425"/>
                    <a:pt x="0" y="680"/>
                    <a:pt x="0" y="1020"/>
                  </a:cubicBezTo>
                  <a:lnTo>
                    <a:pt x="0" y="1428"/>
                  </a:lnTo>
                  <a:cubicBezTo>
                    <a:pt x="3" y="1759"/>
                    <a:pt x="69" y="2007"/>
                    <a:pt x="198" y="2176"/>
                  </a:cubicBezTo>
                  <a:cubicBezTo>
                    <a:pt x="328" y="2343"/>
                    <a:pt x="521" y="2428"/>
                    <a:pt x="776" y="2428"/>
                  </a:cubicBezTo>
                  <a:cubicBezTo>
                    <a:pt x="778" y="2428"/>
                    <a:pt x="780" y="2428"/>
                    <a:pt x="782" y="2428"/>
                  </a:cubicBezTo>
                  <a:cubicBezTo>
                    <a:pt x="1039" y="2428"/>
                    <a:pt x="1230" y="2340"/>
                    <a:pt x="1356" y="2169"/>
                  </a:cubicBezTo>
                  <a:cubicBezTo>
                    <a:pt x="1484" y="1995"/>
                    <a:pt x="1547" y="1741"/>
                    <a:pt x="1547" y="1401"/>
                  </a:cubicBezTo>
                  <a:lnTo>
                    <a:pt x="1547" y="993"/>
                  </a:lnTo>
                  <a:cubicBezTo>
                    <a:pt x="1543" y="662"/>
                    <a:pt x="1478" y="414"/>
                    <a:pt x="1351" y="249"/>
                  </a:cubicBezTo>
                  <a:cubicBezTo>
                    <a:pt x="1225" y="82"/>
                    <a:pt x="1031" y="1"/>
                    <a:pt x="7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38"/>
            <p:cNvSpPr/>
            <p:nvPr/>
          </p:nvSpPr>
          <p:spPr>
            <a:xfrm>
              <a:off x="1807069" y="4947321"/>
              <a:ext cx="42779" cy="67098"/>
            </a:xfrm>
            <a:custGeom>
              <a:rect b="b" l="l" r="r" t="t"/>
              <a:pathLst>
                <a:path extrusionOk="0" h="2428" w="1548">
                  <a:moveTo>
                    <a:pt x="774" y="315"/>
                  </a:moveTo>
                  <a:cubicBezTo>
                    <a:pt x="905" y="315"/>
                    <a:pt x="1001" y="368"/>
                    <a:pt x="1062" y="472"/>
                  </a:cubicBezTo>
                  <a:cubicBezTo>
                    <a:pt x="1123" y="574"/>
                    <a:pt x="1153" y="736"/>
                    <a:pt x="1153" y="959"/>
                  </a:cubicBezTo>
                  <a:lnTo>
                    <a:pt x="1153" y="1493"/>
                  </a:lnTo>
                  <a:cubicBezTo>
                    <a:pt x="1149" y="1706"/>
                    <a:pt x="1117" y="1863"/>
                    <a:pt x="1058" y="1964"/>
                  </a:cubicBezTo>
                  <a:cubicBezTo>
                    <a:pt x="997" y="2063"/>
                    <a:pt x="904" y="2113"/>
                    <a:pt x="776" y="2113"/>
                  </a:cubicBezTo>
                  <a:cubicBezTo>
                    <a:pt x="645" y="2113"/>
                    <a:pt x="548" y="2059"/>
                    <a:pt x="485" y="1951"/>
                  </a:cubicBezTo>
                  <a:cubicBezTo>
                    <a:pt x="424" y="1843"/>
                    <a:pt x="393" y="1678"/>
                    <a:pt x="393" y="1458"/>
                  </a:cubicBezTo>
                  <a:lnTo>
                    <a:pt x="393" y="921"/>
                  </a:lnTo>
                  <a:cubicBezTo>
                    <a:pt x="397" y="713"/>
                    <a:pt x="429" y="560"/>
                    <a:pt x="488" y="462"/>
                  </a:cubicBezTo>
                  <a:cubicBezTo>
                    <a:pt x="549" y="365"/>
                    <a:pt x="645" y="315"/>
                    <a:pt x="774" y="315"/>
                  </a:cubicBezTo>
                  <a:close/>
                  <a:moveTo>
                    <a:pt x="774" y="1"/>
                  </a:moveTo>
                  <a:cubicBezTo>
                    <a:pt x="512" y="1"/>
                    <a:pt x="318" y="85"/>
                    <a:pt x="192" y="256"/>
                  </a:cubicBezTo>
                  <a:cubicBezTo>
                    <a:pt x="64" y="425"/>
                    <a:pt x="1" y="680"/>
                    <a:pt x="1" y="1020"/>
                  </a:cubicBezTo>
                  <a:lnTo>
                    <a:pt x="1" y="1428"/>
                  </a:lnTo>
                  <a:cubicBezTo>
                    <a:pt x="3" y="1759"/>
                    <a:pt x="70" y="2007"/>
                    <a:pt x="200" y="2176"/>
                  </a:cubicBezTo>
                  <a:cubicBezTo>
                    <a:pt x="329" y="2343"/>
                    <a:pt x="521" y="2428"/>
                    <a:pt x="776" y="2428"/>
                  </a:cubicBezTo>
                  <a:cubicBezTo>
                    <a:pt x="778" y="2428"/>
                    <a:pt x="780" y="2428"/>
                    <a:pt x="782" y="2428"/>
                  </a:cubicBezTo>
                  <a:cubicBezTo>
                    <a:pt x="1040" y="2428"/>
                    <a:pt x="1230" y="2340"/>
                    <a:pt x="1357" y="2169"/>
                  </a:cubicBezTo>
                  <a:cubicBezTo>
                    <a:pt x="1484" y="1995"/>
                    <a:pt x="1548" y="1741"/>
                    <a:pt x="1548" y="1401"/>
                  </a:cubicBezTo>
                  <a:lnTo>
                    <a:pt x="1548" y="993"/>
                  </a:lnTo>
                  <a:cubicBezTo>
                    <a:pt x="1544" y="662"/>
                    <a:pt x="1479" y="414"/>
                    <a:pt x="1351" y="249"/>
                  </a:cubicBezTo>
                  <a:cubicBezTo>
                    <a:pt x="1225" y="82"/>
                    <a:pt x="1031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38"/>
            <p:cNvSpPr/>
            <p:nvPr/>
          </p:nvSpPr>
          <p:spPr>
            <a:xfrm>
              <a:off x="807207" y="4947294"/>
              <a:ext cx="45266" cy="66241"/>
            </a:xfrm>
            <a:custGeom>
              <a:rect b="b" l="l" r="r" t="t"/>
              <a:pathLst>
                <a:path extrusionOk="0" h="2397" w="1638">
                  <a:moveTo>
                    <a:pt x="804" y="0"/>
                  </a:moveTo>
                  <a:cubicBezTo>
                    <a:pt x="645" y="0"/>
                    <a:pt x="503" y="32"/>
                    <a:pt x="381" y="96"/>
                  </a:cubicBezTo>
                  <a:cubicBezTo>
                    <a:pt x="264" y="157"/>
                    <a:pt x="167" y="250"/>
                    <a:pt x="102" y="365"/>
                  </a:cubicBezTo>
                  <a:cubicBezTo>
                    <a:pt x="35" y="484"/>
                    <a:pt x="0" y="618"/>
                    <a:pt x="3" y="754"/>
                  </a:cubicBezTo>
                  <a:lnTo>
                    <a:pt x="397" y="754"/>
                  </a:lnTo>
                  <a:cubicBezTo>
                    <a:pt x="397" y="618"/>
                    <a:pt x="433" y="512"/>
                    <a:pt x="503" y="434"/>
                  </a:cubicBezTo>
                  <a:cubicBezTo>
                    <a:pt x="574" y="356"/>
                    <a:pt x="672" y="316"/>
                    <a:pt x="800" y="316"/>
                  </a:cubicBezTo>
                  <a:cubicBezTo>
                    <a:pt x="908" y="316"/>
                    <a:pt x="992" y="351"/>
                    <a:pt x="1056" y="420"/>
                  </a:cubicBezTo>
                  <a:cubicBezTo>
                    <a:pt x="1118" y="489"/>
                    <a:pt x="1150" y="581"/>
                    <a:pt x="1150" y="693"/>
                  </a:cubicBezTo>
                  <a:cubicBezTo>
                    <a:pt x="1149" y="783"/>
                    <a:pt x="1124" y="872"/>
                    <a:pt x="1078" y="949"/>
                  </a:cubicBezTo>
                  <a:cubicBezTo>
                    <a:pt x="1031" y="1034"/>
                    <a:pt x="949" y="1139"/>
                    <a:pt x="836" y="1266"/>
                  </a:cubicBezTo>
                  <a:lnTo>
                    <a:pt x="49" y="2125"/>
                  </a:lnTo>
                  <a:lnTo>
                    <a:pt x="49" y="2397"/>
                  </a:lnTo>
                  <a:lnTo>
                    <a:pt x="1638" y="2397"/>
                  </a:lnTo>
                  <a:lnTo>
                    <a:pt x="1638" y="2082"/>
                  </a:lnTo>
                  <a:lnTo>
                    <a:pt x="541" y="2082"/>
                  </a:lnTo>
                  <a:lnTo>
                    <a:pt x="1118" y="1463"/>
                  </a:lnTo>
                  <a:cubicBezTo>
                    <a:pt x="1269" y="1300"/>
                    <a:pt x="1379" y="1151"/>
                    <a:pt x="1445" y="1023"/>
                  </a:cubicBezTo>
                  <a:cubicBezTo>
                    <a:pt x="1512" y="894"/>
                    <a:pt x="1545" y="769"/>
                    <a:pt x="1545" y="651"/>
                  </a:cubicBezTo>
                  <a:cubicBezTo>
                    <a:pt x="1545" y="449"/>
                    <a:pt x="1479" y="288"/>
                    <a:pt x="1346" y="174"/>
                  </a:cubicBezTo>
                  <a:cubicBezTo>
                    <a:pt x="1214" y="59"/>
                    <a:pt x="1032" y="0"/>
                    <a:pt x="8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38"/>
            <p:cNvSpPr/>
            <p:nvPr/>
          </p:nvSpPr>
          <p:spPr>
            <a:xfrm>
              <a:off x="860571" y="4947321"/>
              <a:ext cx="42779" cy="67098"/>
            </a:xfrm>
            <a:custGeom>
              <a:rect b="b" l="l" r="r" t="t"/>
              <a:pathLst>
                <a:path extrusionOk="0" h="2428" w="1548">
                  <a:moveTo>
                    <a:pt x="773" y="315"/>
                  </a:moveTo>
                  <a:cubicBezTo>
                    <a:pt x="905" y="315"/>
                    <a:pt x="1001" y="368"/>
                    <a:pt x="1062" y="472"/>
                  </a:cubicBezTo>
                  <a:cubicBezTo>
                    <a:pt x="1123" y="574"/>
                    <a:pt x="1153" y="736"/>
                    <a:pt x="1153" y="959"/>
                  </a:cubicBezTo>
                  <a:lnTo>
                    <a:pt x="1153" y="1493"/>
                  </a:lnTo>
                  <a:cubicBezTo>
                    <a:pt x="1149" y="1706"/>
                    <a:pt x="1117" y="1863"/>
                    <a:pt x="1056" y="1964"/>
                  </a:cubicBezTo>
                  <a:cubicBezTo>
                    <a:pt x="996" y="2063"/>
                    <a:pt x="902" y="2113"/>
                    <a:pt x="776" y="2113"/>
                  </a:cubicBezTo>
                  <a:cubicBezTo>
                    <a:pt x="643" y="2113"/>
                    <a:pt x="546" y="2059"/>
                    <a:pt x="485" y="1951"/>
                  </a:cubicBezTo>
                  <a:cubicBezTo>
                    <a:pt x="424" y="1843"/>
                    <a:pt x="393" y="1678"/>
                    <a:pt x="393" y="1458"/>
                  </a:cubicBezTo>
                  <a:lnTo>
                    <a:pt x="393" y="921"/>
                  </a:lnTo>
                  <a:cubicBezTo>
                    <a:pt x="397" y="713"/>
                    <a:pt x="427" y="560"/>
                    <a:pt x="488" y="462"/>
                  </a:cubicBezTo>
                  <a:cubicBezTo>
                    <a:pt x="549" y="365"/>
                    <a:pt x="645" y="315"/>
                    <a:pt x="773" y="315"/>
                  </a:cubicBezTo>
                  <a:close/>
                  <a:moveTo>
                    <a:pt x="773" y="1"/>
                  </a:moveTo>
                  <a:cubicBezTo>
                    <a:pt x="512" y="1"/>
                    <a:pt x="318" y="85"/>
                    <a:pt x="192" y="256"/>
                  </a:cubicBezTo>
                  <a:cubicBezTo>
                    <a:pt x="64" y="425"/>
                    <a:pt x="0" y="680"/>
                    <a:pt x="0" y="1020"/>
                  </a:cubicBezTo>
                  <a:lnTo>
                    <a:pt x="0" y="1428"/>
                  </a:lnTo>
                  <a:cubicBezTo>
                    <a:pt x="3" y="1759"/>
                    <a:pt x="70" y="2007"/>
                    <a:pt x="199" y="2176"/>
                  </a:cubicBezTo>
                  <a:cubicBezTo>
                    <a:pt x="329" y="2343"/>
                    <a:pt x="521" y="2428"/>
                    <a:pt x="776" y="2428"/>
                  </a:cubicBezTo>
                  <a:cubicBezTo>
                    <a:pt x="778" y="2428"/>
                    <a:pt x="780" y="2428"/>
                    <a:pt x="782" y="2428"/>
                  </a:cubicBezTo>
                  <a:cubicBezTo>
                    <a:pt x="1040" y="2428"/>
                    <a:pt x="1230" y="2340"/>
                    <a:pt x="1357" y="2169"/>
                  </a:cubicBezTo>
                  <a:cubicBezTo>
                    <a:pt x="1484" y="1995"/>
                    <a:pt x="1548" y="1741"/>
                    <a:pt x="1548" y="1401"/>
                  </a:cubicBezTo>
                  <a:lnTo>
                    <a:pt x="1548" y="993"/>
                  </a:lnTo>
                  <a:cubicBezTo>
                    <a:pt x="1544" y="662"/>
                    <a:pt x="1479" y="414"/>
                    <a:pt x="1352" y="249"/>
                  </a:cubicBezTo>
                  <a:cubicBezTo>
                    <a:pt x="1225" y="82"/>
                    <a:pt x="1031" y="1"/>
                    <a:pt x="7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38"/>
            <p:cNvSpPr/>
            <p:nvPr/>
          </p:nvSpPr>
          <p:spPr>
            <a:xfrm>
              <a:off x="912773" y="4947321"/>
              <a:ext cx="42807" cy="67098"/>
            </a:xfrm>
            <a:custGeom>
              <a:rect b="b" l="l" r="r" t="t"/>
              <a:pathLst>
                <a:path extrusionOk="0" h="2428" w="1549">
                  <a:moveTo>
                    <a:pt x="774" y="315"/>
                  </a:moveTo>
                  <a:cubicBezTo>
                    <a:pt x="906" y="315"/>
                    <a:pt x="1001" y="368"/>
                    <a:pt x="1062" y="472"/>
                  </a:cubicBezTo>
                  <a:cubicBezTo>
                    <a:pt x="1123" y="574"/>
                    <a:pt x="1153" y="736"/>
                    <a:pt x="1153" y="959"/>
                  </a:cubicBezTo>
                  <a:lnTo>
                    <a:pt x="1153" y="1493"/>
                  </a:lnTo>
                  <a:cubicBezTo>
                    <a:pt x="1149" y="1706"/>
                    <a:pt x="1117" y="1863"/>
                    <a:pt x="1058" y="1964"/>
                  </a:cubicBezTo>
                  <a:cubicBezTo>
                    <a:pt x="997" y="2063"/>
                    <a:pt x="904" y="2113"/>
                    <a:pt x="777" y="2113"/>
                  </a:cubicBezTo>
                  <a:cubicBezTo>
                    <a:pt x="645" y="2113"/>
                    <a:pt x="548" y="2059"/>
                    <a:pt x="486" y="1951"/>
                  </a:cubicBezTo>
                  <a:cubicBezTo>
                    <a:pt x="425" y="1843"/>
                    <a:pt x="393" y="1678"/>
                    <a:pt x="393" y="1458"/>
                  </a:cubicBezTo>
                  <a:lnTo>
                    <a:pt x="393" y="921"/>
                  </a:lnTo>
                  <a:cubicBezTo>
                    <a:pt x="397" y="713"/>
                    <a:pt x="429" y="560"/>
                    <a:pt x="489" y="462"/>
                  </a:cubicBezTo>
                  <a:cubicBezTo>
                    <a:pt x="550" y="365"/>
                    <a:pt x="645" y="315"/>
                    <a:pt x="774" y="315"/>
                  </a:cubicBezTo>
                  <a:close/>
                  <a:moveTo>
                    <a:pt x="774" y="1"/>
                  </a:moveTo>
                  <a:cubicBezTo>
                    <a:pt x="512" y="1"/>
                    <a:pt x="318" y="85"/>
                    <a:pt x="192" y="256"/>
                  </a:cubicBezTo>
                  <a:cubicBezTo>
                    <a:pt x="65" y="425"/>
                    <a:pt x="1" y="680"/>
                    <a:pt x="1" y="1020"/>
                  </a:cubicBezTo>
                  <a:lnTo>
                    <a:pt x="1" y="1428"/>
                  </a:lnTo>
                  <a:cubicBezTo>
                    <a:pt x="4" y="1759"/>
                    <a:pt x="70" y="2007"/>
                    <a:pt x="200" y="2176"/>
                  </a:cubicBezTo>
                  <a:cubicBezTo>
                    <a:pt x="329" y="2343"/>
                    <a:pt x="522" y="2428"/>
                    <a:pt x="777" y="2428"/>
                  </a:cubicBezTo>
                  <a:cubicBezTo>
                    <a:pt x="779" y="2428"/>
                    <a:pt x="781" y="2428"/>
                    <a:pt x="783" y="2428"/>
                  </a:cubicBezTo>
                  <a:cubicBezTo>
                    <a:pt x="1040" y="2428"/>
                    <a:pt x="1231" y="2340"/>
                    <a:pt x="1357" y="2169"/>
                  </a:cubicBezTo>
                  <a:cubicBezTo>
                    <a:pt x="1485" y="1995"/>
                    <a:pt x="1548" y="1741"/>
                    <a:pt x="1548" y="1401"/>
                  </a:cubicBezTo>
                  <a:lnTo>
                    <a:pt x="1548" y="993"/>
                  </a:lnTo>
                  <a:cubicBezTo>
                    <a:pt x="1544" y="662"/>
                    <a:pt x="1479" y="414"/>
                    <a:pt x="1352" y="249"/>
                  </a:cubicBezTo>
                  <a:cubicBezTo>
                    <a:pt x="1225" y="82"/>
                    <a:pt x="1032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38"/>
            <p:cNvSpPr/>
            <p:nvPr/>
          </p:nvSpPr>
          <p:spPr>
            <a:xfrm>
              <a:off x="742486" y="230248"/>
              <a:ext cx="45266" cy="66241"/>
            </a:xfrm>
            <a:custGeom>
              <a:rect b="b" l="l" r="r" t="t"/>
              <a:pathLst>
                <a:path extrusionOk="0" h="2397" w="1638">
                  <a:moveTo>
                    <a:pt x="802" y="0"/>
                  </a:moveTo>
                  <a:cubicBezTo>
                    <a:pt x="643" y="0"/>
                    <a:pt x="503" y="32"/>
                    <a:pt x="381" y="96"/>
                  </a:cubicBezTo>
                  <a:cubicBezTo>
                    <a:pt x="263" y="157"/>
                    <a:pt x="166" y="250"/>
                    <a:pt x="101" y="365"/>
                  </a:cubicBezTo>
                  <a:cubicBezTo>
                    <a:pt x="35" y="484"/>
                    <a:pt x="0" y="618"/>
                    <a:pt x="3" y="754"/>
                  </a:cubicBezTo>
                  <a:lnTo>
                    <a:pt x="396" y="754"/>
                  </a:lnTo>
                  <a:cubicBezTo>
                    <a:pt x="396" y="618"/>
                    <a:pt x="432" y="511"/>
                    <a:pt x="503" y="434"/>
                  </a:cubicBezTo>
                  <a:cubicBezTo>
                    <a:pt x="572" y="356"/>
                    <a:pt x="672" y="317"/>
                    <a:pt x="799" y="317"/>
                  </a:cubicBezTo>
                  <a:cubicBezTo>
                    <a:pt x="801" y="317"/>
                    <a:pt x="803" y="317"/>
                    <a:pt x="805" y="317"/>
                  </a:cubicBezTo>
                  <a:cubicBezTo>
                    <a:pt x="909" y="317"/>
                    <a:pt x="993" y="352"/>
                    <a:pt x="1056" y="421"/>
                  </a:cubicBezTo>
                  <a:cubicBezTo>
                    <a:pt x="1118" y="491"/>
                    <a:pt x="1150" y="581"/>
                    <a:pt x="1150" y="694"/>
                  </a:cubicBezTo>
                  <a:cubicBezTo>
                    <a:pt x="1148" y="784"/>
                    <a:pt x="1123" y="872"/>
                    <a:pt x="1078" y="949"/>
                  </a:cubicBezTo>
                  <a:cubicBezTo>
                    <a:pt x="1031" y="1034"/>
                    <a:pt x="949" y="1140"/>
                    <a:pt x="835" y="1266"/>
                  </a:cubicBezTo>
                  <a:lnTo>
                    <a:pt x="48" y="2125"/>
                  </a:lnTo>
                  <a:lnTo>
                    <a:pt x="48" y="2397"/>
                  </a:lnTo>
                  <a:lnTo>
                    <a:pt x="1637" y="2397"/>
                  </a:lnTo>
                  <a:lnTo>
                    <a:pt x="1637" y="2081"/>
                  </a:lnTo>
                  <a:lnTo>
                    <a:pt x="540" y="2081"/>
                  </a:lnTo>
                  <a:lnTo>
                    <a:pt x="1118" y="1463"/>
                  </a:lnTo>
                  <a:cubicBezTo>
                    <a:pt x="1269" y="1298"/>
                    <a:pt x="1378" y="1151"/>
                    <a:pt x="1445" y="1023"/>
                  </a:cubicBezTo>
                  <a:cubicBezTo>
                    <a:pt x="1511" y="892"/>
                    <a:pt x="1545" y="769"/>
                    <a:pt x="1545" y="651"/>
                  </a:cubicBezTo>
                  <a:cubicBezTo>
                    <a:pt x="1545" y="449"/>
                    <a:pt x="1478" y="290"/>
                    <a:pt x="1345" y="173"/>
                  </a:cubicBezTo>
                  <a:cubicBezTo>
                    <a:pt x="1213" y="58"/>
                    <a:pt x="1032" y="0"/>
                    <a:pt x="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38"/>
            <p:cNvSpPr/>
            <p:nvPr/>
          </p:nvSpPr>
          <p:spPr>
            <a:xfrm>
              <a:off x="795849" y="230248"/>
              <a:ext cx="42779" cy="67125"/>
            </a:xfrm>
            <a:custGeom>
              <a:rect b="b" l="l" r="r" t="t"/>
              <a:pathLst>
                <a:path extrusionOk="0" h="2429" w="1548">
                  <a:moveTo>
                    <a:pt x="772" y="316"/>
                  </a:moveTo>
                  <a:cubicBezTo>
                    <a:pt x="905" y="316"/>
                    <a:pt x="1000" y="369"/>
                    <a:pt x="1061" y="471"/>
                  </a:cubicBezTo>
                  <a:cubicBezTo>
                    <a:pt x="1122" y="575"/>
                    <a:pt x="1153" y="739"/>
                    <a:pt x="1153" y="960"/>
                  </a:cubicBezTo>
                  <a:lnTo>
                    <a:pt x="1153" y="1494"/>
                  </a:lnTo>
                  <a:cubicBezTo>
                    <a:pt x="1148" y="1707"/>
                    <a:pt x="1117" y="1863"/>
                    <a:pt x="1056" y="1963"/>
                  </a:cubicBezTo>
                  <a:cubicBezTo>
                    <a:pt x="996" y="2064"/>
                    <a:pt x="902" y="2114"/>
                    <a:pt x="776" y="2114"/>
                  </a:cubicBezTo>
                  <a:cubicBezTo>
                    <a:pt x="643" y="2114"/>
                    <a:pt x="546" y="2060"/>
                    <a:pt x="485" y="1952"/>
                  </a:cubicBezTo>
                  <a:cubicBezTo>
                    <a:pt x="424" y="1844"/>
                    <a:pt x="392" y="1679"/>
                    <a:pt x="392" y="1459"/>
                  </a:cubicBezTo>
                  <a:lnTo>
                    <a:pt x="392" y="921"/>
                  </a:lnTo>
                  <a:cubicBezTo>
                    <a:pt x="396" y="714"/>
                    <a:pt x="427" y="561"/>
                    <a:pt x="488" y="463"/>
                  </a:cubicBezTo>
                  <a:cubicBezTo>
                    <a:pt x="549" y="366"/>
                    <a:pt x="644" y="316"/>
                    <a:pt x="772" y="316"/>
                  </a:cubicBezTo>
                  <a:close/>
                  <a:moveTo>
                    <a:pt x="772" y="0"/>
                  </a:moveTo>
                  <a:cubicBezTo>
                    <a:pt x="511" y="0"/>
                    <a:pt x="317" y="85"/>
                    <a:pt x="190" y="255"/>
                  </a:cubicBezTo>
                  <a:cubicBezTo>
                    <a:pt x="64" y="425"/>
                    <a:pt x="0" y="680"/>
                    <a:pt x="0" y="1020"/>
                  </a:cubicBezTo>
                  <a:lnTo>
                    <a:pt x="0" y="1428"/>
                  </a:lnTo>
                  <a:cubicBezTo>
                    <a:pt x="3" y="1758"/>
                    <a:pt x="69" y="2007"/>
                    <a:pt x="198" y="2176"/>
                  </a:cubicBezTo>
                  <a:cubicBezTo>
                    <a:pt x="328" y="2344"/>
                    <a:pt x="521" y="2429"/>
                    <a:pt x="776" y="2429"/>
                  </a:cubicBezTo>
                  <a:cubicBezTo>
                    <a:pt x="778" y="2429"/>
                    <a:pt x="780" y="2429"/>
                    <a:pt x="782" y="2429"/>
                  </a:cubicBezTo>
                  <a:cubicBezTo>
                    <a:pt x="1039" y="2429"/>
                    <a:pt x="1230" y="2341"/>
                    <a:pt x="1356" y="2170"/>
                  </a:cubicBezTo>
                  <a:cubicBezTo>
                    <a:pt x="1484" y="1996"/>
                    <a:pt x="1547" y="1741"/>
                    <a:pt x="1547" y="1402"/>
                  </a:cubicBezTo>
                  <a:lnTo>
                    <a:pt x="1547" y="993"/>
                  </a:lnTo>
                  <a:cubicBezTo>
                    <a:pt x="1543" y="662"/>
                    <a:pt x="1478" y="413"/>
                    <a:pt x="1351" y="248"/>
                  </a:cubicBezTo>
                  <a:cubicBezTo>
                    <a:pt x="1223" y="83"/>
                    <a:pt x="1031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38"/>
            <p:cNvSpPr/>
            <p:nvPr/>
          </p:nvSpPr>
          <p:spPr>
            <a:xfrm>
              <a:off x="848080" y="230248"/>
              <a:ext cx="42751" cy="67125"/>
            </a:xfrm>
            <a:custGeom>
              <a:rect b="b" l="l" r="r" t="t"/>
              <a:pathLst>
                <a:path extrusionOk="0" h="2429" w="1547">
                  <a:moveTo>
                    <a:pt x="772" y="316"/>
                  </a:moveTo>
                  <a:cubicBezTo>
                    <a:pt x="904" y="316"/>
                    <a:pt x="1001" y="369"/>
                    <a:pt x="1062" y="471"/>
                  </a:cubicBezTo>
                  <a:cubicBezTo>
                    <a:pt x="1122" y="575"/>
                    <a:pt x="1152" y="739"/>
                    <a:pt x="1152" y="960"/>
                  </a:cubicBezTo>
                  <a:lnTo>
                    <a:pt x="1152" y="1494"/>
                  </a:lnTo>
                  <a:cubicBezTo>
                    <a:pt x="1149" y="1707"/>
                    <a:pt x="1116" y="1863"/>
                    <a:pt x="1056" y="1963"/>
                  </a:cubicBezTo>
                  <a:cubicBezTo>
                    <a:pt x="995" y="2064"/>
                    <a:pt x="903" y="2114"/>
                    <a:pt x="775" y="2114"/>
                  </a:cubicBezTo>
                  <a:cubicBezTo>
                    <a:pt x="644" y="2114"/>
                    <a:pt x="547" y="2060"/>
                    <a:pt x="486" y="1952"/>
                  </a:cubicBezTo>
                  <a:cubicBezTo>
                    <a:pt x="423" y="1844"/>
                    <a:pt x="393" y="1679"/>
                    <a:pt x="393" y="1459"/>
                  </a:cubicBezTo>
                  <a:lnTo>
                    <a:pt x="393" y="921"/>
                  </a:lnTo>
                  <a:cubicBezTo>
                    <a:pt x="396" y="714"/>
                    <a:pt x="428" y="561"/>
                    <a:pt x="488" y="463"/>
                  </a:cubicBezTo>
                  <a:cubicBezTo>
                    <a:pt x="549" y="366"/>
                    <a:pt x="644" y="316"/>
                    <a:pt x="772" y="316"/>
                  </a:cubicBezTo>
                  <a:close/>
                  <a:moveTo>
                    <a:pt x="772" y="0"/>
                  </a:moveTo>
                  <a:cubicBezTo>
                    <a:pt x="512" y="0"/>
                    <a:pt x="318" y="85"/>
                    <a:pt x="191" y="255"/>
                  </a:cubicBezTo>
                  <a:cubicBezTo>
                    <a:pt x="63" y="425"/>
                    <a:pt x="1" y="680"/>
                    <a:pt x="1" y="1020"/>
                  </a:cubicBezTo>
                  <a:lnTo>
                    <a:pt x="1" y="1428"/>
                  </a:lnTo>
                  <a:cubicBezTo>
                    <a:pt x="4" y="1758"/>
                    <a:pt x="69" y="2007"/>
                    <a:pt x="199" y="2176"/>
                  </a:cubicBezTo>
                  <a:cubicBezTo>
                    <a:pt x="328" y="2344"/>
                    <a:pt x="520" y="2429"/>
                    <a:pt x="777" y="2429"/>
                  </a:cubicBezTo>
                  <a:cubicBezTo>
                    <a:pt x="779" y="2429"/>
                    <a:pt x="781" y="2429"/>
                    <a:pt x="783" y="2429"/>
                  </a:cubicBezTo>
                  <a:cubicBezTo>
                    <a:pt x="1039" y="2429"/>
                    <a:pt x="1231" y="2341"/>
                    <a:pt x="1357" y="2170"/>
                  </a:cubicBezTo>
                  <a:cubicBezTo>
                    <a:pt x="1483" y="1996"/>
                    <a:pt x="1547" y="1741"/>
                    <a:pt x="1547" y="1402"/>
                  </a:cubicBezTo>
                  <a:lnTo>
                    <a:pt x="1547" y="993"/>
                  </a:lnTo>
                  <a:cubicBezTo>
                    <a:pt x="1544" y="662"/>
                    <a:pt x="1479" y="413"/>
                    <a:pt x="1351" y="248"/>
                  </a:cubicBezTo>
                  <a:cubicBezTo>
                    <a:pt x="1224" y="83"/>
                    <a:pt x="1032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38"/>
            <p:cNvSpPr/>
            <p:nvPr/>
          </p:nvSpPr>
          <p:spPr>
            <a:xfrm>
              <a:off x="4811160" y="4986756"/>
              <a:ext cx="26889" cy="65578"/>
            </a:xfrm>
            <a:custGeom>
              <a:rect b="b" l="l" r="r" t="t"/>
              <a:pathLst>
                <a:path extrusionOk="0" h="2373" w="973">
                  <a:moveTo>
                    <a:pt x="921" y="1"/>
                  </a:moveTo>
                  <a:lnTo>
                    <a:pt x="0" y="340"/>
                  </a:lnTo>
                  <a:lnTo>
                    <a:pt x="0" y="671"/>
                  </a:lnTo>
                  <a:lnTo>
                    <a:pt x="579" y="473"/>
                  </a:lnTo>
                  <a:lnTo>
                    <a:pt x="579" y="2372"/>
                  </a:lnTo>
                  <a:lnTo>
                    <a:pt x="972" y="2372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38"/>
            <p:cNvSpPr/>
            <p:nvPr/>
          </p:nvSpPr>
          <p:spPr>
            <a:xfrm>
              <a:off x="4863335" y="4986756"/>
              <a:ext cx="26889" cy="65578"/>
            </a:xfrm>
            <a:custGeom>
              <a:rect b="b" l="l" r="r" t="t"/>
              <a:pathLst>
                <a:path extrusionOk="0" h="2373" w="973">
                  <a:moveTo>
                    <a:pt x="923" y="1"/>
                  </a:moveTo>
                  <a:lnTo>
                    <a:pt x="0" y="340"/>
                  </a:lnTo>
                  <a:lnTo>
                    <a:pt x="0" y="671"/>
                  </a:lnTo>
                  <a:lnTo>
                    <a:pt x="579" y="473"/>
                  </a:lnTo>
                  <a:lnTo>
                    <a:pt x="579" y="2372"/>
                  </a:lnTo>
                  <a:lnTo>
                    <a:pt x="973" y="2372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38"/>
            <p:cNvSpPr/>
            <p:nvPr/>
          </p:nvSpPr>
          <p:spPr>
            <a:xfrm>
              <a:off x="4912746" y="4986065"/>
              <a:ext cx="42779" cy="67125"/>
            </a:xfrm>
            <a:custGeom>
              <a:rect b="b" l="l" r="r" t="t"/>
              <a:pathLst>
                <a:path extrusionOk="0" h="2429" w="1548">
                  <a:moveTo>
                    <a:pt x="772" y="316"/>
                  </a:moveTo>
                  <a:cubicBezTo>
                    <a:pt x="904" y="316"/>
                    <a:pt x="1001" y="369"/>
                    <a:pt x="1062" y="473"/>
                  </a:cubicBezTo>
                  <a:cubicBezTo>
                    <a:pt x="1121" y="575"/>
                    <a:pt x="1152" y="739"/>
                    <a:pt x="1152" y="961"/>
                  </a:cubicBezTo>
                  <a:lnTo>
                    <a:pt x="1152" y="1494"/>
                  </a:lnTo>
                  <a:cubicBezTo>
                    <a:pt x="1149" y="1707"/>
                    <a:pt x="1117" y="1864"/>
                    <a:pt x="1056" y="1965"/>
                  </a:cubicBezTo>
                  <a:cubicBezTo>
                    <a:pt x="995" y="2065"/>
                    <a:pt x="902" y="2114"/>
                    <a:pt x="776" y="2114"/>
                  </a:cubicBezTo>
                  <a:cubicBezTo>
                    <a:pt x="643" y="2114"/>
                    <a:pt x="546" y="2060"/>
                    <a:pt x="484" y="1952"/>
                  </a:cubicBezTo>
                  <a:cubicBezTo>
                    <a:pt x="423" y="1844"/>
                    <a:pt x="392" y="1680"/>
                    <a:pt x="392" y="1459"/>
                  </a:cubicBezTo>
                  <a:lnTo>
                    <a:pt x="392" y="922"/>
                  </a:lnTo>
                  <a:cubicBezTo>
                    <a:pt x="395" y="714"/>
                    <a:pt x="427" y="562"/>
                    <a:pt x="488" y="463"/>
                  </a:cubicBezTo>
                  <a:cubicBezTo>
                    <a:pt x="549" y="366"/>
                    <a:pt x="643" y="316"/>
                    <a:pt x="772" y="316"/>
                  </a:cubicBezTo>
                  <a:close/>
                  <a:moveTo>
                    <a:pt x="773" y="1"/>
                  </a:moveTo>
                  <a:cubicBezTo>
                    <a:pt x="512" y="1"/>
                    <a:pt x="318" y="85"/>
                    <a:pt x="190" y="255"/>
                  </a:cubicBezTo>
                  <a:cubicBezTo>
                    <a:pt x="64" y="424"/>
                    <a:pt x="0" y="681"/>
                    <a:pt x="0" y="1020"/>
                  </a:cubicBezTo>
                  <a:lnTo>
                    <a:pt x="0" y="1429"/>
                  </a:lnTo>
                  <a:cubicBezTo>
                    <a:pt x="3" y="1760"/>
                    <a:pt x="70" y="2009"/>
                    <a:pt x="199" y="2177"/>
                  </a:cubicBezTo>
                  <a:cubicBezTo>
                    <a:pt x="327" y="2346"/>
                    <a:pt x="520" y="2429"/>
                    <a:pt x="776" y="2429"/>
                  </a:cubicBezTo>
                  <a:cubicBezTo>
                    <a:pt x="778" y="2429"/>
                    <a:pt x="780" y="2429"/>
                    <a:pt x="782" y="2429"/>
                  </a:cubicBezTo>
                  <a:cubicBezTo>
                    <a:pt x="1038" y="2429"/>
                    <a:pt x="1230" y="2343"/>
                    <a:pt x="1357" y="2171"/>
                  </a:cubicBezTo>
                  <a:cubicBezTo>
                    <a:pt x="1483" y="1998"/>
                    <a:pt x="1546" y="1742"/>
                    <a:pt x="1546" y="1402"/>
                  </a:cubicBezTo>
                  <a:lnTo>
                    <a:pt x="1548" y="994"/>
                  </a:lnTo>
                  <a:cubicBezTo>
                    <a:pt x="1544" y="663"/>
                    <a:pt x="1479" y="413"/>
                    <a:pt x="1351" y="249"/>
                  </a:cubicBezTo>
                  <a:cubicBezTo>
                    <a:pt x="1225" y="84"/>
                    <a:pt x="1031" y="1"/>
                    <a:pt x="7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38"/>
            <p:cNvSpPr/>
            <p:nvPr/>
          </p:nvSpPr>
          <p:spPr>
            <a:xfrm>
              <a:off x="6718168" y="3050427"/>
              <a:ext cx="47615" cy="65329"/>
            </a:xfrm>
            <a:custGeom>
              <a:rect b="b" l="l" r="r" t="t"/>
              <a:pathLst>
                <a:path extrusionOk="0" h="2364" w="1723">
                  <a:moveTo>
                    <a:pt x="1034" y="533"/>
                  </a:moveTo>
                  <a:lnTo>
                    <a:pt x="1034" y="1521"/>
                  </a:lnTo>
                  <a:lnTo>
                    <a:pt x="414" y="1521"/>
                  </a:lnTo>
                  <a:lnTo>
                    <a:pt x="1005" y="586"/>
                  </a:lnTo>
                  <a:lnTo>
                    <a:pt x="1034" y="533"/>
                  </a:lnTo>
                  <a:close/>
                  <a:moveTo>
                    <a:pt x="1020" y="0"/>
                  </a:moveTo>
                  <a:lnTo>
                    <a:pt x="0" y="1597"/>
                  </a:lnTo>
                  <a:lnTo>
                    <a:pt x="11" y="1837"/>
                  </a:lnTo>
                  <a:lnTo>
                    <a:pt x="1034" y="1837"/>
                  </a:lnTo>
                  <a:lnTo>
                    <a:pt x="1034" y="2363"/>
                  </a:lnTo>
                  <a:lnTo>
                    <a:pt x="1428" y="2363"/>
                  </a:lnTo>
                  <a:lnTo>
                    <a:pt x="1428" y="1837"/>
                  </a:lnTo>
                  <a:lnTo>
                    <a:pt x="1722" y="1837"/>
                  </a:lnTo>
                  <a:lnTo>
                    <a:pt x="1722" y="1521"/>
                  </a:lnTo>
                  <a:lnTo>
                    <a:pt x="1428" y="1521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38"/>
            <p:cNvSpPr/>
            <p:nvPr/>
          </p:nvSpPr>
          <p:spPr>
            <a:xfrm>
              <a:off x="6772775" y="3049543"/>
              <a:ext cx="42807" cy="67098"/>
            </a:xfrm>
            <a:custGeom>
              <a:rect b="b" l="l" r="r" t="t"/>
              <a:pathLst>
                <a:path extrusionOk="0" h="2428" w="1549">
                  <a:moveTo>
                    <a:pt x="774" y="315"/>
                  </a:moveTo>
                  <a:cubicBezTo>
                    <a:pt x="906" y="315"/>
                    <a:pt x="1002" y="366"/>
                    <a:pt x="1062" y="470"/>
                  </a:cubicBezTo>
                  <a:cubicBezTo>
                    <a:pt x="1123" y="574"/>
                    <a:pt x="1153" y="736"/>
                    <a:pt x="1153" y="959"/>
                  </a:cubicBezTo>
                  <a:lnTo>
                    <a:pt x="1153" y="1492"/>
                  </a:lnTo>
                  <a:cubicBezTo>
                    <a:pt x="1151" y="1706"/>
                    <a:pt x="1119" y="1862"/>
                    <a:pt x="1058" y="1962"/>
                  </a:cubicBezTo>
                  <a:cubicBezTo>
                    <a:pt x="997" y="2063"/>
                    <a:pt x="903" y="2113"/>
                    <a:pt x="777" y="2113"/>
                  </a:cubicBezTo>
                  <a:cubicBezTo>
                    <a:pt x="644" y="2113"/>
                    <a:pt x="547" y="2059"/>
                    <a:pt x="486" y="1951"/>
                  </a:cubicBezTo>
                  <a:cubicBezTo>
                    <a:pt x="425" y="1843"/>
                    <a:pt x="394" y="1678"/>
                    <a:pt x="393" y="1458"/>
                  </a:cubicBezTo>
                  <a:lnTo>
                    <a:pt x="393" y="920"/>
                  </a:lnTo>
                  <a:cubicBezTo>
                    <a:pt x="397" y="712"/>
                    <a:pt x="428" y="560"/>
                    <a:pt x="489" y="462"/>
                  </a:cubicBezTo>
                  <a:cubicBezTo>
                    <a:pt x="550" y="365"/>
                    <a:pt x="645" y="315"/>
                    <a:pt x="774" y="315"/>
                  </a:cubicBezTo>
                  <a:close/>
                  <a:moveTo>
                    <a:pt x="774" y="0"/>
                  </a:moveTo>
                  <a:cubicBezTo>
                    <a:pt x="514" y="0"/>
                    <a:pt x="318" y="85"/>
                    <a:pt x="192" y="255"/>
                  </a:cubicBezTo>
                  <a:cubicBezTo>
                    <a:pt x="65" y="424"/>
                    <a:pt x="1" y="679"/>
                    <a:pt x="1" y="1020"/>
                  </a:cubicBezTo>
                  <a:lnTo>
                    <a:pt x="1" y="1427"/>
                  </a:lnTo>
                  <a:cubicBezTo>
                    <a:pt x="4" y="1757"/>
                    <a:pt x="70" y="2006"/>
                    <a:pt x="200" y="2175"/>
                  </a:cubicBezTo>
                  <a:cubicBezTo>
                    <a:pt x="329" y="2343"/>
                    <a:pt x="522" y="2427"/>
                    <a:pt x="778" y="2427"/>
                  </a:cubicBezTo>
                  <a:cubicBezTo>
                    <a:pt x="780" y="2427"/>
                    <a:pt x="782" y="2427"/>
                    <a:pt x="784" y="2427"/>
                  </a:cubicBezTo>
                  <a:cubicBezTo>
                    <a:pt x="1040" y="2427"/>
                    <a:pt x="1231" y="2340"/>
                    <a:pt x="1357" y="2168"/>
                  </a:cubicBezTo>
                  <a:cubicBezTo>
                    <a:pt x="1485" y="1995"/>
                    <a:pt x="1548" y="1740"/>
                    <a:pt x="1548" y="1401"/>
                  </a:cubicBezTo>
                  <a:lnTo>
                    <a:pt x="1548" y="991"/>
                  </a:lnTo>
                  <a:cubicBezTo>
                    <a:pt x="1546" y="661"/>
                    <a:pt x="1480" y="413"/>
                    <a:pt x="1353" y="248"/>
                  </a:cubicBezTo>
                  <a:cubicBezTo>
                    <a:pt x="1226" y="82"/>
                    <a:pt x="1033" y="0"/>
                    <a:pt x="7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38"/>
            <p:cNvSpPr/>
            <p:nvPr/>
          </p:nvSpPr>
          <p:spPr>
            <a:xfrm>
              <a:off x="6825005" y="3049543"/>
              <a:ext cx="42779" cy="67098"/>
            </a:xfrm>
            <a:custGeom>
              <a:rect b="b" l="l" r="r" t="t"/>
              <a:pathLst>
                <a:path extrusionOk="0" h="2428" w="1548">
                  <a:moveTo>
                    <a:pt x="773" y="315"/>
                  </a:moveTo>
                  <a:cubicBezTo>
                    <a:pt x="905" y="315"/>
                    <a:pt x="1002" y="367"/>
                    <a:pt x="1062" y="470"/>
                  </a:cubicBezTo>
                  <a:cubicBezTo>
                    <a:pt x="1122" y="574"/>
                    <a:pt x="1153" y="736"/>
                    <a:pt x="1153" y="959"/>
                  </a:cubicBezTo>
                  <a:lnTo>
                    <a:pt x="1153" y="1492"/>
                  </a:lnTo>
                  <a:cubicBezTo>
                    <a:pt x="1150" y="1706"/>
                    <a:pt x="1118" y="1862"/>
                    <a:pt x="1057" y="1962"/>
                  </a:cubicBezTo>
                  <a:cubicBezTo>
                    <a:pt x="996" y="2063"/>
                    <a:pt x="904" y="2113"/>
                    <a:pt x="776" y="2113"/>
                  </a:cubicBezTo>
                  <a:cubicBezTo>
                    <a:pt x="645" y="2113"/>
                    <a:pt x="548" y="2059"/>
                    <a:pt x="485" y="1951"/>
                  </a:cubicBezTo>
                  <a:cubicBezTo>
                    <a:pt x="424" y="1843"/>
                    <a:pt x="394" y="1678"/>
                    <a:pt x="394" y="1458"/>
                  </a:cubicBezTo>
                  <a:lnTo>
                    <a:pt x="394" y="920"/>
                  </a:lnTo>
                  <a:cubicBezTo>
                    <a:pt x="397" y="712"/>
                    <a:pt x="428" y="560"/>
                    <a:pt x="489" y="462"/>
                  </a:cubicBezTo>
                  <a:cubicBezTo>
                    <a:pt x="549" y="365"/>
                    <a:pt x="645" y="315"/>
                    <a:pt x="773" y="315"/>
                  </a:cubicBezTo>
                  <a:close/>
                  <a:moveTo>
                    <a:pt x="773" y="0"/>
                  </a:moveTo>
                  <a:cubicBezTo>
                    <a:pt x="512" y="0"/>
                    <a:pt x="319" y="85"/>
                    <a:pt x="192" y="255"/>
                  </a:cubicBezTo>
                  <a:cubicBezTo>
                    <a:pt x="64" y="424"/>
                    <a:pt x="0" y="679"/>
                    <a:pt x="0" y="1020"/>
                  </a:cubicBezTo>
                  <a:lnTo>
                    <a:pt x="0" y="1427"/>
                  </a:lnTo>
                  <a:cubicBezTo>
                    <a:pt x="3" y="1757"/>
                    <a:pt x="70" y="2006"/>
                    <a:pt x="200" y="2175"/>
                  </a:cubicBezTo>
                  <a:cubicBezTo>
                    <a:pt x="329" y="2343"/>
                    <a:pt x="521" y="2427"/>
                    <a:pt x="776" y="2427"/>
                  </a:cubicBezTo>
                  <a:cubicBezTo>
                    <a:pt x="778" y="2427"/>
                    <a:pt x="780" y="2427"/>
                    <a:pt x="782" y="2427"/>
                  </a:cubicBezTo>
                  <a:cubicBezTo>
                    <a:pt x="1040" y="2427"/>
                    <a:pt x="1232" y="2340"/>
                    <a:pt x="1357" y="2168"/>
                  </a:cubicBezTo>
                  <a:cubicBezTo>
                    <a:pt x="1484" y="1995"/>
                    <a:pt x="1548" y="1740"/>
                    <a:pt x="1548" y="1401"/>
                  </a:cubicBezTo>
                  <a:lnTo>
                    <a:pt x="1548" y="991"/>
                  </a:lnTo>
                  <a:cubicBezTo>
                    <a:pt x="1545" y="661"/>
                    <a:pt x="1480" y="413"/>
                    <a:pt x="1352" y="248"/>
                  </a:cubicBezTo>
                  <a:cubicBezTo>
                    <a:pt x="1225" y="82"/>
                    <a:pt x="1031" y="0"/>
                    <a:pt x="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38"/>
            <p:cNvSpPr/>
            <p:nvPr/>
          </p:nvSpPr>
          <p:spPr>
            <a:xfrm>
              <a:off x="6719412" y="1447680"/>
              <a:ext cx="45294" cy="66269"/>
            </a:xfrm>
            <a:custGeom>
              <a:rect b="b" l="l" r="r" t="t"/>
              <a:pathLst>
                <a:path extrusionOk="0" h="2398" w="1639">
                  <a:moveTo>
                    <a:pt x="786" y="1"/>
                  </a:moveTo>
                  <a:cubicBezTo>
                    <a:pt x="646" y="1"/>
                    <a:pt x="508" y="34"/>
                    <a:pt x="383" y="97"/>
                  </a:cubicBezTo>
                  <a:cubicBezTo>
                    <a:pt x="264" y="156"/>
                    <a:pt x="167" y="250"/>
                    <a:pt x="102" y="365"/>
                  </a:cubicBezTo>
                  <a:cubicBezTo>
                    <a:pt x="36" y="485"/>
                    <a:pt x="1" y="618"/>
                    <a:pt x="4" y="753"/>
                  </a:cubicBezTo>
                  <a:lnTo>
                    <a:pt x="397" y="753"/>
                  </a:lnTo>
                  <a:cubicBezTo>
                    <a:pt x="397" y="619"/>
                    <a:pt x="433" y="512"/>
                    <a:pt x="504" y="435"/>
                  </a:cubicBezTo>
                  <a:cubicBezTo>
                    <a:pt x="573" y="357"/>
                    <a:pt x="673" y="317"/>
                    <a:pt x="800" y="317"/>
                  </a:cubicBezTo>
                  <a:cubicBezTo>
                    <a:pt x="907" y="317"/>
                    <a:pt x="993" y="352"/>
                    <a:pt x="1056" y="421"/>
                  </a:cubicBezTo>
                  <a:cubicBezTo>
                    <a:pt x="1119" y="490"/>
                    <a:pt x="1151" y="582"/>
                    <a:pt x="1151" y="694"/>
                  </a:cubicBezTo>
                  <a:cubicBezTo>
                    <a:pt x="1149" y="784"/>
                    <a:pt x="1124" y="872"/>
                    <a:pt x="1079" y="950"/>
                  </a:cubicBezTo>
                  <a:cubicBezTo>
                    <a:pt x="1030" y="1035"/>
                    <a:pt x="950" y="1140"/>
                    <a:pt x="836" y="1267"/>
                  </a:cubicBezTo>
                  <a:lnTo>
                    <a:pt x="48" y="2126"/>
                  </a:lnTo>
                  <a:lnTo>
                    <a:pt x="48" y="2398"/>
                  </a:lnTo>
                  <a:lnTo>
                    <a:pt x="1638" y="2398"/>
                  </a:lnTo>
                  <a:lnTo>
                    <a:pt x="1638" y="2082"/>
                  </a:lnTo>
                  <a:lnTo>
                    <a:pt x="541" y="2082"/>
                  </a:lnTo>
                  <a:lnTo>
                    <a:pt x="1119" y="1464"/>
                  </a:lnTo>
                  <a:cubicBezTo>
                    <a:pt x="1270" y="1300"/>
                    <a:pt x="1379" y="1151"/>
                    <a:pt x="1446" y="1023"/>
                  </a:cubicBezTo>
                  <a:cubicBezTo>
                    <a:pt x="1512" y="895"/>
                    <a:pt x="1545" y="770"/>
                    <a:pt x="1545" y="652"/>
                  </a:cubicBezTo>
                  <a:cubicBezTo>
                    <a:pt x="1545" y="449"/>
                    <a:pt x="1480" y="291"/>
                    <a:pt x="1347" y="174"/>
                  </a:cubicBezTo>
                  <a:cubicBezTo>
                    <a:pt x="1214" y="58"/>
                    <a:pt x="1033" y="1"/>
                    <a:pt x="803" y="1"/>
                  </a:cubicBezTo>
                  <a:cubicBezTo>
                    <a:pt x="797" y="1"/>
                    <a:pt x="792" y="1"/>
                    <a:pt x="7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38"/>
            <p:cNvSpPr/>
            <p:nvPr/>
          </p:nvSpPr>
          <p:spPr>
            <a:xfrm>
              <a:off x="6773908" y="1448620"/>
              <a:ext cx="42751" cy="66213"/>
            </a:xfrm>
            <a:custGeom>
              <a:rect b="b" l="l" r="r" t="t"/>
              <a:pathLst>
                <a:path extrusionOk="0" h="2396" w="1547">
                  <a:moveTo>
                    <a:pt x="201" y="0"/>
                  </a:moveTo>
                  <a:lnTo>
                    <a:pt x="72" y="1192"/>
                  </a:lnTo>
                  <a:lnTo>
                    <a:pt x="388" y="1269"/>
                  </a:lnTo>
                  <a:cubicBezTo>
                    <a:pt x="434" y="1222"/>
                    <a:pt x="489" y="1183"/>
                    <a:pt x="550" y="1158"/>
                  </a:cubicBezTo>
                  <a:cubicBezTo>
                    <a:pt x="605" y="1139"/>
                    <a:pt x="662" y="1129"/>
                    <a:pt x="720" y="1129"/>
                  </a:cubicBezTo>
                  <a:cubicBezTo>
                    <a:pt x="724" y="1129"/>
                    <a:pt x="728" y="1129"/>
                    <a:pt x="732" y="1129"/>
                  </a:cubicBezTo>
                  <a:cubicBezTo>
                    <a:pt x="863" y="1129"/>
                    <a:pt x="966" y="1172"/>
                    <a:pt x="1040" y="1255"/>
                  </a:cubicBezTo>
                  <a:cubicBezTo>
                    <a:pt x="1114" y="1340"/>
                    <a:pt x="1151" y="1453"/>
                    <a:pt x="1151" y="1598"/>
                  </a:cubicBezTo>
                  <a:cubicBezTo>
                    <a:pt x="1151" y="1747"/>
                    <a:pt x="1118" y="1865"/>
                    <a:pt x="1050" y="1951"/>
                  </a:cubicBezTo>
                  <a:cubicBezTo>
                    <a:pt x="982" y="2038"/>
                    <a:pt x="888" y="2081"/>
                    <a:pt x="768" y="2081"/>
                  </a:cubicBezTo>
                  <a:cubicBezTo>
                    <a:pt x="660" y="2081"/>
                    <a:pt x="572" y="2051"/>
                    <a:pt x="504" y="1990"/>
                  </a:cubicBezTo>
                  <a:cubicBezTo>
                    <a:pt x="438" y="1929"/>
                    <a:pt x="396" y="1840"/>
                    <a:pt x="381" y="1725"/>
                  </a:cubicBezTo>
                  <a:lnTo>
                    <a:pt x="0" y="1725"/>
                  </a:lnTo>
                  <a:cubicBezTo>
                    <a:pt x="11" y="1927"/>
                    <a:pt x="89" y="2089"/>
                    <a:pt x="230" y="2211"/>
                  </a:cubicBezTo>
                  <a:cubicBezTo>
                    <a:pt x="373" y="2335"/>
                    <a:pt x="553" y="2395"/>
                    <a:pt x="769" y="2395"/>
                  </a:cubicBezTo>
                  <a:cubicBezTo>
                    <a:pt x="1010" y="2395"/>
                    <a:pt x="1200" y="2325"/>
                    <a:pt x="1338" y="2182"/>
                  </a:cubicBezTo>
                  <a:cubicBezTo>
                    <a:pt x="1477" y="2041"/>
                    <a:pt x="1546" y="1850"/>
                    <a:pt x="1546" y="1609"/>
                  </a:cubicBezTo>
                  <a:cubicBezTo>
                    <a:pt x="1545" y="1365"/>
                    <a:pt x="1482" y="1171"/>
                    <a:pt x="1358" y="1027"/>
                  </a:cubicBezTo>
                  <a:cubicBezTo>
                    <a:pt x="1233" y="883"/>
                    <a:pt x="1058" y="811"/>
                    <a:pt x="833" y="811"/>
                  </a:cubicBezTo>
                  <a:cubicBezTo>
                    <a:pt x="830" y="811"/>
                    <a:pt x="828" y="811"/>
                    <a:pt x="825" y="811"/>
                  </a:cubicBezTo>
                  <a:cubicBezTo>
                    <a:pt x="699" y="811"/>
                    <a:pt x="574" y="844"/>
                    <a:pt x="463" y="906"/>
                  </a:cubicBezTo>
                  <a:lnTo>
                    <a:pt x="528" y="341"/>
                  </a:lnTo>
                  <a:lnTo>
                    <a:pt x="1470" y="341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38"/>
            <p:cNvSpPr/>
            <p:nvPr/>
          </p:nvSpPr>
          <p:spPr>
            <a:xfrm>
              <a:off x="6825005" y="1447708"/>
              <a:ext cx="42779" cy="67125"/>
            </a:xfrm>
            <a:custGeom>
              <a:rect b="b" l="l" r="r" t="t"/>
              <a:pathLst>
                <a:path extrusionOk="0" h="2429" w="1548">
                  <a:moveTo>
                    <a:pt x="773" y="316"/>
                  </a:moveTo>
                  <a:cubicBezTo>
                    <a:pt x="905" y="316"/>
                    <a:pt x="1002" y="369"/>
                    <a:pt x="1062" y="472"/>
                  </a:cubicBezTo>
                  <a:cubicBezTo>
                    <a:pt x="1122" y="575"/>
                    <a:pt x="1153" y="738"/>
                    <a:pt x="1153" y="960"/>
                  </a:cubicBezTo>
                  <a:lnTo>
                    <a:pt x="1153" y="1493"/>
                  </a:lnTo>
                  <a:cubicBezTo>
                    <a:pt x="1150" y="1707"/>
                    <a:pt x="1118" y="1863"/>
                    <a:pt x="1057" y="1964"/>
                  </a:cubicBezTo>
                  <a:cubicBezTo>
                    <a:pt x="996" y="2064"/>
                    <a:pt x="904" y="2114"/>
                    <a:pt x="776" y="2114"/>
                  </a:cubicBezTo>
                  <a:cubicBezTo>
                    <a:pt x="645" y="2114"/>
                    <a:pt x="548" y="2060"/>
                    <a:pt x="485" y="1952"/>
                  </a:cubicBezTo>
                  <a:cubicBezTo>
                    <a:pt x="424" y="1844"/>
                    <a:pt x="394" y="1679"/>
                    <a:pt x="394" y="1459"/>
                  </a:cubicBezTo>
                  <a:lnTo>
                    <a:pt x="394" y="921"/>
                  </a:lnTo>
                  <a:cubicBezTo>
                    <a:pt x="397" y="715"/>
                    <a:pt x="428" y="561"/>
                    <a:pt x="489" y="464"/>
                  </a:cubicBezTo>
                  <a:cubicBezTo>
                    <a:pt x="549" y="366"/>
                    <a:pt x="645" y="316"/>
                    <a:pt x="773" y="316"/>
                  </a:cubicBezTo>
                  <a:close/>
                  <a:moveTo>
                    <a:pt x="773" y="0"/>
                  </a:moveTo>
                  <a:cubicBezTo>
                    <a:pt x="512" y="0"/>
                    <a:pt x="319" y="86"/>
                    <a:pt x="192" y="255"/>
                  </a:cubicBezTo>
                  <a:cubicBezTo>
                    <a:pt x="64" y="425"/>
                    <a:pt x="0" y="680"/>
                    <a:pt x="0" y="1020"/>
                  </a:cubicBezTo>
                  <a:lnTo>
                    <a:pt x="0" y="1428"/>
                  </a:lnTo>
                  <a:cubicBezTo>
                    <a:pt x="3" y="1759"/>
                    <a:pt x="70" y="2009"/>
                    <a:pt x="200" y="2176"/>
                  </a:cubicBezTo>
                  <a:cubicBezTo>
                    <a:pt x="329" y="2345"/>
                    <a:pt x="521" y="2428"/>
                    <a:pt x="776" y="2428"/>
                  </a:cubicBezTo>
                  <a:cubicBezTo>
                    <a:pt x="778" y="2428"/>
                    <a:pt x="780" y="2428"/>
                    <a:pt x="782" y="2428"/>
                  </a:cubicBezTo>
                  <a:cubicBezTo>
                    <a:pt x="1040" y="2428"/>
                    <a:pt x="1232" y="2343"/>
                    <a:pt x="1357" y="2171"/>
                  </a:cubicBezTo>
                  <a:cubicBezTo>
                    <a:pt x="1484" y="1998"/>
                    <a:pt x="1548" y="1741"/>
                    <a:pt x="1548" y="1402"/>
                  </a:cubicBezTo>
                  <a:lnTo>
                    <a:pt x="1548" y="992"/>
                  </a:lnTo>
                  <a:cubicBezTo>
                    <a:pt x="1545" y="661"/>
                    <a:pt x="1480" y="414"/>
                    <a:pt x="1352" y="248"/>
                  </a:cubicBezTo>
                  <a:cubicBezTo>
                    <a:pt x="1225" y="83"/>
                    <a:pt x="1031" y="0"/>
                    <a:pt x="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38"/>
            <p:cNvSpPr/>
            <p:nvPr/>
          </p:nvSpPr>
          <p:spPr>
            <a:xfrm>
              <a:off x="5238784" y="590967"/>
              <a:ext cx="45266" cy="66213"/>
            </a:xfrm>
            <a:custGeom>
              <a:rect b="b" l="l" r="r" t="t"/>
              <a:pathLst>
                <a:path extrusionOk="0" h="2396" w="1638">
                  <a:moveTo>
                    <a:pt x="803" y="0"/>
                  </a:moveTo>
                  <a:cubicBezTo>
                    <a:pt x="643" y="0"/>
                    <a:pt x="502" y="32"/>
                    <a:pt x="380" y="96"/>
                  </a:cubicBezTo>
                  <a:cubicBezTo>
                    <a:pt x="262" y="156"/>
                    <a:pt x="165" y="250"/>
                    <a:pt x="100" y="365"/>
                  </a:cubicBezTo>
                  <a:cubicBezTo>
                    <a:pt x="34" y="484"/>
                    <a:pt x="1" y="617"/>
                    <a:pt x="2" y="753"/>
                  </a:cubicBezTo>
                  <a:lnTo>
                    <a:pt x="397" y="753"/>
                  </a:lnTo>
                  <a:cubicBezTo>
                    <a:pt x="397" y="618"/>
                    <a:pt x="431" y="512"/>
                    <a:pt x="502" y="434"/>
                  </a:cubicBezTo>
                  <a:cubicBezTo>
                    <a:pt x="573" y="355"/>
                    <a:pt x="671" y="316"/>
                    <a:pt x="798" y="316"/>
                  </a:cubicBezTo>
                  <a:cubicBezTo>
                    <a:pt x="907" y="316"/>
                    <a:pt x="992" y="351"/>
                    <a:pt x="1055" y="420"/>
                  </a:cubicBezTo>
                  <a:cubicBezTo>
                    <a:pt x="1118" y="489"/>
                    <a:pt x="1149" y="581"/>
                    <a:pt x="1149" y="693"/>
                  </a:cubicBezTo>
                  <a:cubicBezTo>
                    <a:pt x="1148" y="783"/>
                    <a:pt x="1124" y="872"/>
                    <a:pt x="1078" y="949"/>
                  </a:cubicBezTo>
                  <a:cubicBezTo>
                    <a:pt x="1030" y="1034"/>
                    <a:pt x="949" y="1139"/>
                    <a:pt x="836" y="1266"/>
                  </a:cubicBezTo>
                  <a:lnTo>
                    <a:pt x="49" y="2125"/>
                  </a:lnTo>
                  <a:lnTo>
                    <a:pt x="49" y="2395"/>
                  </a:lnTo>
                  <a:lnTo>
                    <a:pt x="1638" y="2395"/>
                  </a:lnTo>
                  <a:lnTo>
                    <a:pt x="1637" y="2081"/>
                  </a:lnTo>
                  <a:lnTo>
                    <a:pt x="539" y="2081"/>
                  </a:lnTo>
                  <a:lnTo>
                    <a:pt x="1117" y="1463"/>
                  </a:lnTo>
                  <a:cubicBezTo>
                    <a:pt x="1268" y="1300"/>
                    <a:pt x="1376" y="1152"/>
                    <a:pt x="1444" y="1023"/>
                  </a:cubicBezTo>
                  <a:cubicBezTo>
                    <a:pt x="1510" y="894"/>
                    <a:pt x="1544" y="769"/>
                    <a:pt x="1544" y="651"/>
                  </a:cubicBezTo>
                  <a:cubicBezTo>
                    <a:pt x="1544" y="448"/>
                    <a:pt x="1477" y="288"/>
                    <a:pt x="1344" y="174"/>
                  </a:cubicBezTo>
                  <a:cubicBezTo>
                    <a:pt x="1213" y="57"/>
                    <a:pt x="1031" y="0"/>
                    <a:pt x="80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38"/>
            <p:cNvSpPr/>
            <p:nvPr/>
          </p:nvSpPr>
          <p:spPr>
            <a:xfrm>
              <a:off x="5293225" y="591852"/>
              <a:ext cx="42779" cy="66241"/>
            </a:xfrm>
            <a:custGeom>
              <a:rect b="b" l="l" r="r" t="t"/>
              <a:pathLst>
                <a:path extrusionOk="0" h="2397" w="1548">
                  <a:moveTo>
                    <a:pt x="201" y="0"/>
                  </a:moveTo>
                  <a:lnTo>
                    <a:pt x="74" y="1192"/>
                  </a:lnTo>
                  <a:lnTo>
                    <a:pt x="388" y="1270"/>
                  </a:lnTo>
                  <a:cubicBezTo>
                    <a:pt x="446" y="1215"/>
                    <a:pt x="500" y="1178"/>
                    <a:pt x="550" y="1158"/>
                  </a:cubicBezTo>
                  <a:cubicBezTo>
                    <a:pt x="606" y="1140"/>
                    <a:pt x="663" y="1130"/>
                    <a:pt x="721" y="1130"/>
                  </a:cubicBezTo>
                  <a:cubicBezTo>
                    <a:pt x="725" y="1130"/>
                    <a:pt x="729" y="1130"/>
                    <a:pt x="733" y="1131"/>
                  </a:cubicBezTo>
                  <a:cubicBezTo>
                    <a:pt x="863" y="1131"/>
                    <a:pt x="966" y="1172"/>
                    <a:pt x="1041" y="1255"/>
                  </a:cubicBezTo>
                  <a:cubicBezTo>
                    <a:pt x="1115" y="1340"/>
                    <a:pt x="1153" y="1453"/>
                    <a:pt x="1153" y="1597"/>
                  </a:cubicBezTo>
                  <a:cubicBezTo>
                    <a:pt x="1153" y="1747"/>
                    <a:pt x="1120" y="1865"/>
                    <a:pt x="1052" y="1952"/>
                  </a:cubicBezTo>
                  <a:cubicBezTo>
                    <a:pt x="984" y="2038"/>
                    <a:pt x="890" y="2082"/>
                    <a:pt x="769" y="2082"/>
                  </a:cubicBezTo>
                  <a:cubicBezTo>
                    <a:pt x="660" y="2082"/>
                    <a:pt x="572" y="2052"/>
                    <a:pt x="506" y="1989"/>
                  </a:cubicBezTo>
                  <a:cubicBezTo>
                    <a:pt x="438" y="1928"/>
                    <a:pt x="398" y="1841"/>
                    <a:pt x="383" y="1726"/>
                  </a:cubicBezTo>
                  <a:lnTo>
                    <a:pt x="0" y="1726"/>
                  </a:lnTo>
                  <a:cubicBezTo>
                    <a:pt x="13" y="1927"/>
                    <a:pt x="89" y="2089"/>
                    <a:pt x="232" y="2212"/>
                  </a:cubicBezTo>
                  <a:cubicBezTo>
                    <a:pt x="374" y="2336"/>
                    <a:pt x="553" y="2397"/>
                    <a:pt x="771" y="2397"/>
                  </a:cubicBezTo>
                  <a:cubicBezTo>
                    <a:pt x="1012" y="2397"/>
                    <a:pt x="1201" y="2326"/>
                    <a:pt x="1340" y="2183"/>
                  </a:cubicBezTo>
                  <a:cubicBezTo>
                    <a:pt x="1478" y="2041"/>
                    <a:pt x="1548" y="1850"/>
                    <a:pt x="1548" y="1608"/>
                  </a:cubicBezTo>
                  <a:cubicBezTo>
                    <a:pt x="1548" y="1366"/>
                    <a:pt x="1485" y="1172"/>
                    <a:pt x="1361" y="1028"/>
                  </a:cubicBezTo>
                  <a:cubicBezTo>
                    <a:pt x="1235" y="884"/>
                    <a:pt x="1060" y="812"/>
                    <a:pt x="834" y="812"/>
                  </a:cubicBezTo>
                  <a:cubicBezTo>
                    <a:pt x="832" y="812"/>
                    <a:pt x="829" y="812"/>
                    <a:pt x="826" y="812"/>
                  </a:cubicBezTo>
                  <a:cubicBezTo>
                    <a:pt x="700" y="812"/>
                    <a:pt x="576" y="844"/>
                    <a:pt x="464" y="906"/>
                  </a:cubicBezTo>
                  <a:lnTo>
                    <a:pt x="530" y="341"/>
                  </a:lnTo>
                  <a:lnTo>
                    <a:pt x="1472" y="341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38"/>
            <p:cNvSpPr/>
            <p:nvPr/>
          </p:nvSpPr>
          <p:spPr>
            <a:xfrm>
              <a:off x="5344377" y="590967"/>
              <a:ext cx="42779" cy="67125"/>
            </a:xfrm>
            <a:custGeom>
              <a:rect b="b" l="l" r="r" t="t"/>
              <a:pathLst>
                <a:path extrusionOk="0" h="2429" w="1548">
                  <a:moveTo>
                    <a:pt x="773" y="316"/>
                  </a:moveTo>
                  <a:cubicBezTo>
                    <a:pt x="905" y="316"/>
                    <a:pt x="1000" y="367"/>
                    <a:pt x="1061" y="471"/>
                  </a:cubicBezTo>
                  <a:cubicBezTo>
                    <a:pt x="1122" y="575"/>
                    <a:pt x="1153" y="737"/>
                    <a:pt x="1153" y="959"/>
                  </a:cubicBezTo>
                  <a:lnTo>
                    <a:pt x="1153" y="1494"/>
                  </a:lnTo>
                  <a:cubicBezTo>
                    <a:pt x="1150" y="1707"/>
                    <a:pt x="1117" y="1864"/>
                    <a:pt x="1057" y="1963"/>
                  </a:cubicBezTo>
                  <a:cubicBezTo>
                    <a:pt x="996" y="2063"/>
                    <a:pt x="903" y="2113"/>
                    <a:pt x="776" y="2113"/>
                  </a:cubicBezTo>
                  <a:cubicBezTo>
                    <a:pt x="774" y="2113"/>
                    <a:pt x="773" y="2113"/>
                    <a:pt x="771" y="2113"/>
                  </a:cubicBezTo>
                  <a:cubicBezTo>
                    <a:pt x="642" y="2113"/>
                    <a:pt x="546" y="2059"/>
                    <a:pt x="485" y="1951"/>
                  </a:cubicBezTo>
                  <a:cubicBezTo>
                    <a:pt x="424" y="1843"/>
                    <a:pt x="392" y="1678"/>
                    <a:pt x="392" y="1458"/>
                  </a:cubicBezTo>
                  <a:lnTo>
                    <a:pt x="392" y="922"/>
                  </a:lnTo>
                  <a:cubicBezTo>
                    <a:pt x="396" y="714"/>
                    <a:pt x="427" y="561"/>
                    <a:pt x="488" y="463"/>
                  </a:cubicBezTo>
                  <a:cubicBezTo>
                    <a:pt x="550" y="365"/>
                    <a:pt x="644" y="316"/>
                    <a:pt x="773" y="316"/>
                  </a:cubicBezTo>
                  <a:close/>
                  <a:moveTo>
                    <a:pt x="773" y="0"/>
                  </a:moveTo>
                  <a:cubicBezTo>
                    <a:pt x="511" y="0"/>
                    <a:pt x="317" y="85"/>
                    <a:pt x="191" y="255"/>
                  </a:cubicBezTo>
                  <a:cubicBezTo>
                    <a:pt x="64" y="424"/>
                    <a:pt x="0" y="679"/>
                    <a:pt x="0" y="1020"/>
                  </a:cubicBezTo>
                  <a:lnTo>
                    <a:pt x="0" y="1429"/>
                  </a:lnTo>
                  <a:cubicBezTo>
                    <a:pt x="3" y="1758"/>
                    <a:pt x="69" y="2008"/>
                    <a:pt x="198" y="2177"/>
                  </a:cubicBezTo>
                  <a:cubicBezTo>
                    <a:pt x="328" y="2344"/>
                    <a:pt x="521" y="2429"/>
                    <a:pt x="776" y="2429"/>
                  </a:cubicBezTo>
                  <a:cubicBezTo>
                    <a:pt x="1036" y="2429"/>
                    <a:pt x="1229" y="2343"/>
                    <a:pt x="1356" y="2170"/>
                  </a:cubicBezTo>
                  <a:cubicBezTo>
                    <a:pt x="1484" y="1997"/>
                    <a:pt x="1546" y="1740"/>
                    <a:pt x="1547" y="1401"/>
                  </a:cubicBezTo>
                  <a:lnTo>
                    <a:pt x="1547" y="992"/>
                  </a:lnTo>
                  <a:cubicBezTo>
                    <a:pt x="1543" y="663"/>
                    <a:pt x="1478" y="413"/>
                    <a:pt x="1351" y="248"/>
                  </a:cubicBezTo>
                  <a:cubicBezTo>
                    <a:pt x="1223" y="82"/>
                    <a:pt x="1032" y="0"/>
                    <a:pt x="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38"/>
            <p:cNvSpPr/>
            <p:nvPr/>
          </p:nvSpPr>
          <p:spPr>
            <a:xfrm>
              <a:off x="3748870" y="218973"/>
              <a:ext cx="26861" cy="65605"/>
            </a:xfrm>
            <a:custGeom>
              <a:rect b="b" l="l" r="r" t="t"/>
              <a:pathLst>
                <a:path extrusionOk="0" h="2374" w="972">
                  <a:moveTo>
                    <a:pt x="922" y="1"/>
                  </a:moveTo>
                  <a:lnTo>
                    <a:pt x="1" y="340"/>
                  </a:lnTo>
                  <a:lnTo>
                    <a:pt x="1" y="673"/>
                  </a:lnTo>
                  <a:lnTo>
                    <a:pt x="580" y="475"/>
                  </a:lnTo>
                  <a:lnTo>
                    <a:pt x="580" y="2374"/>
                  </a:lnTo>
                  <a:lnTo>
                    <a:pt x="972" y="2374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38"/>
            <p:cNvSpPr/>
            <p:nvPr/>
          </p:nvSpPr>
          <p:spPr>
            <a:xfrm>
              <a:off x="3798254" y="218337"/>
              <a:ext cx="42751" cy="67125"/>
            </a:xfrm>
            <a:custGeom>
              <a:rect b="b" l="l" r="r" t="t"/>
              <a:pathLst>
                <a:path extrusionOk="0" h="2429" w="1547">
                  <a:moveTo>
                    <a:pt x="773" y="316"/>
                  </a:moveTo>
                  <a:cubicBezTo>
                    <a:pt x="905" y="316"/>
                    <a:pt x="1001" y="369"/>
                    <a:pt x="1062" y="471"/>
                  </a:cubicBezTo>
                  <a:cubicBezTo>
                    <a:pt x="1123" y="575"/>
                    <a:pt x="1153" y="737"/>
                    <a:pt x="1153" y="960"/>
                  </a:cubicBezTo>
                  <a:lnTo>
                    <a:pt x="1153" y="1494"/>
                  </a:lnTo>
                  <a:cubicBezTo>
                    <a:pt x="1151" y="1707"/>
                    <a:pt x="1117" y="1864"/>
                    <a:pt x="1058" y="1963"/>
                  </a:cubicBezTo>
                  <a:cubicBezTo>
                    <a:pt x="997" y="2063"/>
                    <a:pt x="903" y="2114"/>
                    <a:pt x="777" y="2114"/>
                  </a:cubicBezTo>
                  <a:cubicBezTo>
                    <a:pt x="645" y="2114"/>
                    <a:pt x="548" y="2060"/>
                    <a:pt x="486" y="1952"/>
                  </a:cubicBezTo>
                  <a:cubicBezTo>
                    <a:pt x="423" y="1843"/>
                    <a:pt x="393" y="1679"/>
                    <a:pt x="393" y="1458"/>
                  </a:cubicBezTo>
                  <a:lnTo>
                    <a:pt x="393" y="922"/>
                  </a:lnTo>
                  <a:cubicBezTo>
                    <a:pt x="397" y="714"/>
                    <a:pt x="428" y="561"/>
                    <a:pt x="489" y="463"/>
                  </a:cubicBezTo>
                  <a:cubicBezTo>
                    <a:pt x="549" y="366"/>
                    <a:pt x="645" y="316"/>
                    <a:pt x="773" y="316"/>
                  </a:cubicBezTo>
                  <a:close/>
                  <a:moveTo>
                    <a:pt x="773" y="0"/>
                  </a:moveTo>
                  <a:cubicBezTo>
                    <a:pt x="512" y="0"/>
                    <a:pt x="318" y="85"/>
                    <a:pt x="192" y="255"/>
                  </a:cubicBezTo>
                  <a:cubicBezTo>
                    <a:pt x="65" y="424"/>
                    <a:pt x="1" y="681"/>
                    <a:pt x="1" y="1020"/>
                  </a:cubicBezTo>
                  <a:lnTo>
                    <a:pt x="1" y="1429"/>
                  </a:lnTo>
                  <a:cubicBezTo>
                    <a:pt x="4" y="1758"/>
                    <a:pt x="70" y="2008"/>
                    <a:pt x="199" y="2177"/>
                  </a:cubicBezTo>
                  <a:cubicBezTo>
                    <a:pt x="329" y="2344"/>
                    <a:pt x="522" y="2429"/>
                    <a:pt x="777" y="2429"/>
                  </a:cubicBezTo>
                  <a:cubicBezTo>
                    <a:pt x="1037" y="2429"/>
                    <a:pt x="1230" y="2343"/>
                    <a:pt x="1357" y="2170"/>
                  </a:cubicBezTo>
                  <a:cubicBezTo>
                    <a:pt x="1485" y="1997"/>
                    <a:pt x="1547" y="1740"/>
                    <a:pt x="1547" y="1401"/>
                  </a:cubicBezTo>
                  <a:lnTo>
                    <a:pt x="1547" y="992"/>
                  </a:lnTo>
                  <a:cubicBezTo>
                    <a:pt x="1544" y="663"/>
                    <a:pt x="1479" y="413"/>
                    <a:pt x="1352" y="248"/>
                  </a:cubicBezTo>
                  <a:cubicBezTo>
                    <a:pt x="1224" y="84"/>
                    <a:pt x="1033" y="0"/>
                    <a:pt x="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38"/>
            <p:cNvSpPr/>
            <p:nvPr/>
          </p:nvSpPr>
          <p:spPr>
            <a:xfrm>
              <a:off x="3850484" y="218337"/>
              <a:ext cx="42779" cy="67125"/>
            </a:xfrm>
            <a:custGeom>
              <a:rect b="b" l="l" r="r" t="t"/>
              <a:pathLst>
                <a:path extrusionOk="0" h="2429" w="1548">
                  <a:moveTo>
                    <a:pt x="773" y="316"/>
                  </a:moveTo>
                  <a:cubicBezTo>
                    <a:pt x="905" y="316"/>
                    <a:pt x="1002" y="367"/>
                    <a:pt x="1061" y="471"/>
                  </a:cubicBezTo>
                  <a:cubicBezTo>
                    <a:pt x="1122" y="575"/>
                    <a:pt x="1153" y="737"/>
                    <a:pt x="1153" y="960"/>
                  </a:cubicBezTo>
                  <a:lnTo>
                    <a:pt x="1153" y="1494"/>
                  </a:lnTo>
                  <a:cubicBezTo>
                    <a:pt x="1150" y="1707"/>
                    <a:pt x="1118" y="1864"/>
                    <a:pt x="1057" y="1963"/>
                  </a:cubicBezTo>
                  <a:cubicBezTo>
                    <a:pt x="996" y="2063"/>
                    <a:pt x="902" y="2114"/>
                    <a:pt x="776" y="2114"/>
                  </a:cubicBezTo>
                  <a:cubicBezTo>
                    <a:pt x="643" y="2114"/>
                    <a:pt x="546" y="2060"/>
                    <a:pt x="485" y="1952"/>
                  </a:cubicBezTo>
                  <a:cubicBezTo>
                    <a:pt x="424" y="1843"/>
                    <a:pt x="392" y="1679"/>
                    <a:pt x="392" y="1458"/>
                  </a:cubicBezTo>
                  <a:lnTo>
                    <a:pt x="392" y="922"/>
                  </a:lnTo>
                  <a:cubicBezTo>
                    <a:pt x="397" y="714"/>
                    <a:pt x="427" y="561"/>
                    <a:pt x="488" y="463"/>
                  </a:cubicBezTo>
                  <a:cubicBezTo>
                    <a:pt x="549" y="366"/>
                    <a:pt x="645" y="316"/>
                    <a:pt x="773" y="316"/>
                  </a:cubicBezTo>
                  <a:close/>
                  <a:moveTo>
                    <a:pt x="773" y="0"/>
                  </a:moveTo>
                  <a:cubicBezTo>
                    <a:pt x="512" y="0"/>
                    <a:pt x="318" y="85"/>
                    <a:pt x="190" y="255"/>
                  </a:cubicBezTo>
                  <a:cubicBezTo>
                    <a:pt x="64" y="424"/>
                    <a:pt x="0" y="681"/>
                    <a:pt x="0" y="1020"/>
                  </a:cubicBezTo>
                  <a:lnTo>
                    <a:pt x="0" y="1429"/>
                  </a:lnTo>
                  <a:cubicBezTo>
                    <a:pt x="3" y="1758"/>
                    <a:pt x="70" y="2008"/>
                    <a:pt x="200" y="2177"/>
                  </a:cubicBezTo>
                  <a:cubicBezTo>
                    <a:pt x="329" y="2344"/>
                    <a:pt x="521" y="2429"/>
                    <a:pt x="778" y="2429"/>
                  </a:cubicBezTo>
                  <a:cubicBezTo>
                    <a:pt x="1037" y="2429"/>
                    <a:pt x="1229" y="2343"/>
                    <a:pt x="1357" y="2170"/>
                  </a:cubicBezTo>
                  <a:cubicBezTo>
                    <a:pt x="1484" y="1997"/>
                    <a:pt x="1548" y="1740"/>
                    <a:pt x="1548" y="1401"/>
                  </a:cubicBezTo>
                  <a:lnTo>
                    <a:pt x="1548" y="992"/>
                  </a:lnTo>
                  <a:cubicBezTo>
                    <a:pt x="1544" y="661"/>
                    <a:pt x="1478" y="413"/>
                    <a:pt x="1351" y="248"/>
                  </a:cubicBezTo>
                  <a:cubicBezTo>
                    <a:pt x="1225" y="84"/>
                    <a:pt x="1031" y="0"/>
                    <a:pt x="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38"/>
            <p:cNvSpPr/>
            <p:nvPr/>
          </p:nvSpPr>
          <p:spPr>
            <a:xfrm>
              <a:off x="4487554" y="218973"/>
              <a:ext cx="26916" cy="65605"/>
            </a:xfrm>
            <a:custGeom>
              <a:rect b="b" l="l" r="r" t="t"/>
              <a:pathLst>
                <a:path extrusionOk="0" h="2374" w="974">
                  <a:moveTo>
                    <a:pt x="922" y="1"/>
                  </a:moveTo>
                  <a:lnTo>
                    <a:pt x="1" y="340"/>
                  </a:lnTo>
                  <a:lnTo>
                    <a:pt x="1" y="673"/>
                  </a:lnTo>
                  <a:lnTo>
                    <a:pt x="580" y="475"/>
                  </a:lnTo>
                  <a:lnTo>
                    <a:pt x="580" y="2374"/>
                  </a:lnTo>
                  <a:lnTo>
                    <a:pt x="973" y="2374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38"/>
            <p:cNvSpPr/>
            <p:nvPr/>
          </p:nvSpPr>
          <p:spPr>
            <a:xfrm>
              <a:off x="4536938" y="218337"/>
              <a:ext cx="42751" cy="67125"/>
            </a:xfrm>
            <a:custGeom>
              <a:rect b="b" l="l" r="r" t="t"/>
              <a:pathLst>
                <a:path extrusionOk="0" h="2429" w="1547">
                  <a:moveTo>
                    <a:pt x="772" y="316"/>
                  </a:moveTo>
                  <a:cubicBezTo>
                    <a:pt x="905" y="316"/>
                    <a:pt x="999" y="369"/>
                    <a:pt x="1062" y="471"/>
                  </a:cubicBezTo>
                  <a:cubicBezTo>
                    <a:pt x="1123" y="575"/>
                    <a:pt x="1153" y="737"/>
                    <a:pt x="1153" y="960"/>
                  </a:cubicBezTo>
                  <a:lnTo>
                    <a:pt x="1153" y="1494"/>
                  </a:lnTo>
                  <a:cubicBezTo>
                    <a:pt x="1149" y="1707"/>
                    <a:pt x="1117" y="1864"/>
                    <a:pt x="1057" y="1963"/>
                  </a:cubicBezTo>
                  <a:cubicBezTo>
                    <a:pt x="997" y="2063"/>
                    <a:pt x="904" y="2114"/>
                    <a:pt x="776" y="2114"/>
                  </a:cubicBezTo>
                  <a:cubicBezTo>
                    <a:pt x="645" y="2114"/>
                    <a:pt x="548" y="2060"/>
                    <a:pt x="485" y="1952"/>
                  </a:cubicBezTo>
                  <a:cubicBezTo>
                    <a:pt x="424" y="1843"/>
                    <a:pt x="393" y="1679"/>
                    <a:pt x="393" y="1458"/>
                  </a:cubicBezTo>
                  <a:lnTo>
                    <a:pt x="393" y="922"/>
                  </a:lnTo>
                  <a:cubicBezTo>
                    <a:pt x="397" y="714"/>
                    <a:pt x="427" y="561"/>
                    <a:pt x="488" y="463"/>
                  </a:cubicBezTo>
                  <a:cubicBezTo>
                    <a:pt x="549" y="366"/>
                    <a:pt x="645" y="316"/>
                    <a:pt x="772" y="316"/>
                  </a:cubicBezTo>
                  <a:close/>
                  <a:moveTo>
                    <a:pt x="772" y="0"/>
                  </a:moveTo>
                  <a:cubicBezTo>
                    <a:pt x="512" y="0"/>
                    <a:pt x="318" y="85"/>
                    <a:pt x="192" y="255"/>
                  </a:cubicBezTo>
                  <a:cubicBezTo>
                    <a:pt x="64" y="424"/>
                    <a:pt x="1" y="681"/>
                    <a:pt x="1" y="1020"/>
                  </a:cubicBezTo>
                  <a:lnTo>
                    <a:pt x="1" y="1429"/>
                  </a:lnTo>
                  <a:cubicBezTo>
                    <a:pt x="3" y="1758"/>
                    <a:pt x="70" y="2008"/>
                    <a:pt x="199" y="2177"/>
                  </a:cubicBezTo>
                  <a:cubicBezTo>
                    <a:pt x="329" y="2344"/>
                    <a:pt x="521" y="2429"/>
                    <a:pt x="776" y="2429"/>
                  </a:cubicBezTo>
                  <a:cubicBezTo>
                    <a:pt x="1037" y="2429"/>
                    <a:pt x="1229" y="2343"/>
                    <a:pt x="1357" y="2170"/>
                  </a:cubicBezTo>
                  <a:cubicBezTo>
                    <a:pt x="1484" y="1997"/>
                    <a:pt x="1546" y="1740"/>
                    <a:pt x="1546" y="1401"/>
                  </a:cubicBezTo>
                  <a:lnTo>
                    <a:pt x="1546" y="992"/>
                  </a:lnTo>
                  <a:cubicBezTo>
                    <a:pt x="1544" y="663"/>
                    <a:pt x="1479" y="413"/>
                    <a:pt x="1351" y="248"/>
                  </a:cubicBezTo>
                  <a:cubicBezTo>
                    <a:pt x="1224" y="84"/>
                    <a:pt x="1033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38"/>
            <p:cNvSpPr/>
            <p:nvPr/>
          </p:nvSpPr>
          <p:spPr>
            <a:xfrm>
              <a:off x="4589195" y="218337"/>
              <a:ext cx="42751" cy="67125"/>
            </a:xfrm>
            <a:custGeom>
              <a:rect b="b" l="l" r="r" t="t"/>
              <a:pathLst>
                <a:path extrusionOk="0" h="2429" w="1547">
                  <a:moveTo>
                    <a:pt x="772" y="316"/>
                  </a:moveTo>
                  <a:cubicBezTo>
                    <a:pt x="904" y="316"/>
                    <a:pt x="1001" y="367"/>
                    <a:pt x="1060" y="471"/>
                  </a:cubicBezTo>
                  <a:cubicBezTo>
                    <a:pt x="1121" y="575"/>
                    <a:pt x="1152" y="737"/>
                    <a:pt x="1152" y="960"/>
                  </a:cubicBezTo>
                  <a:lnTo>
                    <a:pt x="1152" y="1494"/>
                  </a:lnTo>
                  <a:cubicBezTo>
                    <a:pt x="1149" y="1707"/>
                    <a:pt x="1117" y="1864"/>
                    <a:pt x="1056" y="1963"/>
                  </a:cubicBezTo>
                  <a:cubicBezTo>
                    <a:pt x="995" y="2063"/>
                    <a:pt x="901" y="2114"/>
                    <a:pt x="775" y="2114"/>
                  </a:cubicBezTo>
                  <a:cubicBezTo>
                    <a:pt x="642" y="2114"/>
                    <a:pt x="545" y="2060"/>
                    <a:pt x="484" y="1952"/>
                  </a:cubicBezTo>
                  <a:cubicBezTo>
                    <a:pt x="423" y="1843"/>
                    <a:pt x="391" y="1679"/>
                    <a:pt x="391" y="1458"/>
                  </a:cubicBezTo>
                  <a:lnTo>
                    <a:pt x="391" y="922"/>
                  </a:lnTo>
                  <a:cubicBezTo>
                    <a:pt x="395" y="714"/>
                    <a:pt x="427" y="561"/>
                    <a:pt x="487" y="463"/>
                  </a:cubicBezTo>
                  <a:cubicBezTo>
                    <a:pt x="548" y="366"/>
                    <a:pt x="643" y="316"/>
                    <a:pt x="772" y="316"/>
                  </a:cubicBezTo>
                  <a:close/>
                  <a:moveTo>
                    <a:pt x="772" y="0"/>
                  </a:moveTo>
                  <a:cubicBezTo>
                    <a:pt x="512" y="0"/>
                    <a:pt x="318" y="85"/>
                    <a:pt x="190" y="255"/>
                  </a:cubicBezTo>
                  <a:cubicBezTo>
                    <a:pt x="63" y="424"/>
                    <a:pt x="0" y="681"/>
                    <a:pt x="0" y="1020"/>
                  </a:cubicBezTo>
                  <a:lnTo>
                    <a:pt x="0" y="1429"/>
                  </a:lnTo>
                  <a:cubicBezTo>
                    <a:pt x="3" y="1758"/>
                    <a:pt x="68" y="2008"/>
                    <a:pt x="198" y="2177"/>
                  </a:cubicBezTo>
                  <a:cubicBezTo>
                    <a:pt x="327" y="2344"/>
                    <a:pt x="520" y="2429"/>
                    <a:pt x="776" y="2429"/>
                  </a:cubicBezTo>
                  <a:cubicBezTo>
                    <a:pt x="1035" y="2429"/>
                    <a:pt x="1229" y="2343"/>
                    <a:pt x="1355" y="2170"/>
                  </a:cubicBezTo>
                  <a:cubicBezTo>
                    <a:pt x="1483" y="1997"/>
                    <a:pt x="1546" y="1740"/>
                    <a:pt x="1546" y="1401"/>
                  </a:cubicBezTo>
                  <a:lnTo>
                    <a:pt x="1546" y="992"/>
                  </a:lnTo>
                  <a:cubicBezTo>
                    <a:pt x="1544" y="661"/>
                    <a:pt x="1478" y="413"/>
                    <a:pt x="1351" y="248"/>
                  </a:cubicBezTo>
                  <a:cubicBezTo>
                    <a:pt x="1224" y="84"/>
                    <a:pt x="1031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38"/>
            <p:cNvSpPr/>
            <p:nvPr/>
          </p:nvSpPr>
          <p:spPr>
            <a:xfrm>
              <a:off x="6112519" y="601441"/>
              <a:ext cx="26889" cy="65578"/>
            </a:xfrm>
            <a:custGeom>
              <a:rect b="b" l="l" r="r" t="t"/>
              <a:pathLst>
                <a:path extrusionOk="0" h="2373" w="973">
                  <a:moveTo>
                    <a:pt x="923" y="1"/>
                  </a:moveTo>
                  <a:lnTo>
                    <a:pt x="0" y="340"/>
                  </a:lnTo>
                  <a:lnTo>
                    <a:pt x="0" y="671"/>
                  </a:lnTo>
                  <a:lnTo>
                    <a:pt x="581" y="473"/>
                  </a:lnTo>
                  <a:lnTo>
                    <a:pt x="581" y="2372"/>
                  </a:lnTo>
                  <a:lnTo>
                    <a:pt x="973" y="2372"/>
                  </a:lnTo>
                  <a:lnTo>
                    <a:pt x="9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38"/>
            <p:cNvSpPr/>
            <p:nvPr/>
          </p:nvSpPr>
          <p:spPr>
            <a:xfrm>
              <a:off x="6163009" y="601690"/>
              <a:ext cx="42779" cy="66213"/>
            </a:xfrm>
            <a:custGeom>
              <a:rect b="b" l="l" r="r" t="t"/>
              <a:pathLst>
                <a:path extrusionOk="0" h="2396" w="1548">
                  <a:moveTo>
                    <a:pt x="201" y="0"/>
                  </a:moveTo>
                  <a:lnTo>
                    <a:pt x="74" y="1192"/>
                  </a:lnTo>
                  <a:lnTo>
                    <a:pt x="387" y="1269"/>
                  </a:lnTo>
                  <a:cubicBezTo>
                    <a:pt x="446" y="1214"/>
                    <a:pt x="499" y="1176"/>
                    <a:pt x="550" y="1158"/>
                  </a:cubicBezTo>
                  <a:cubicBezTo>
                    <a:pt x="605" y="1139"/>
                    <a:pt x="662" y="1129"/>
                    <a:pt x="720" y="1129"/>
                  </a:cubicBezTo>
                  <a:cubicBezTo>
                    <a:pt x="724" y="1129"/>
                    <a:pt x="728" y="1129"/>
                    <a:pt x="732" y="1129"/>
                  </a:cubicBezTo>
                  <a:cubicBezTo>
                    <a:pt x="862" y="1129"/>
                    <a:pt x="965" y="1171"/>
                    <a:pt x="1039" y="1255"/>
                  </a:cubicBezTo>
                  <a:cubicBezTo>
                    <a:pt x="1114" y="1340"/>
                    <a:pt x="1152" y="1453"/>
                    <a:pt x="1153" y="1597"/>
                  </a:cubicBezTo>
                  <a:cubicBezTo>
                    <a:pt x="1153" y="1747"/>
                    <a:pt x="1118" y="1865"/>
                    <a:pt x="1050" y="1951"/>
                  </a:cubicBezTo>
                  <a:cubicBezTo>
                    <a:pt x="983" y="2038"/>
                    <a:pt x="888" y="2081"/>
                    <a:pt x="768" y="2081"/>
                  </a:cubicBezTo>
                  <a:cubicBezTo>
                    <a:pt x="658" y="2081"/>
                    <a:pt x="571" y="2050"/>
                    <a:pt x="505" y="1989"/>
                  </a:cubicBezTo>
                  <a:cubicBezTo>
                    <a:pt x="437" y="1928"/>
                    <a:pt x="397" y="1840"/>
                    <a:pt x="381" y="1725"/>
                  </a:cubicBezTo>
                  <a:lnTo>
                    <a:pt x="0" y="1725"/>
                  </a:lnTo>
                  <a:cubicBezTo>
                    <a:pt x="13" y="1927"/>
                    <a:pt x="89" y="2089"/>
                    <a:pt x="232" y="2211"/>
                  </a:cubicBezTo>
                  <a:cubicBezTo>
                    <a:pt x="374" y="2334"/>
                    <a:pt x="553" y="2395"/>
                    <a:pt x="771" y="2395"/>
                  </a:cubicBezTo>
                  <a:cubicBezTo>
                    <a:pt x="1010" y="2395"/>
                    <a:pt x="1201" y="2326"/>
                    <a:pt x="1340" y="2182"/>
                  </a:cubicBezTo>
                  <a:cubicBezTo>
                    <a:pt x="1479" y="2039"/>
                    <a:pt x="1548" y="1848"/>
                    <a:pt x="1548" y="1609"/>
                  </a:cubicBezTo>
                  <a:cubicBezTo>
                    <a:pt x="1548" y="1365"/>
                    <a:pt x="1485" y="1172"/>
                    <a:pt x="1359" y="1027"/>
                  </a:cubicBezTo>
                  <a:cubicBezTo>
                    <a:pt x="1235" y="883"/>
                    <a:pt x="1060" y="811"/>
                    <a:pt x="834" y="811"/>
                  </a:cubicBezTo>
                  <a:cubicBezTo>
                    <a:pt x="832" y="811"/>
                    <a:pt x="829" y="811"/>
                    <a:pt x="827" y="811"/>
                  </a:cubicBezTo>
                  <a:cubicBezTo>
                    <a:pt x="699" y="811"/>
                    <a:pt x="574" y="844"/>
                    <a:pt x="465" y="906"/>
                  </a:cubicBezTo>
                  <a:lnTo>
                    <a:pt x="530" y="341"/>
                  </a:lnTo>
                  <a:lnTo>
                    <a:pt x="1470" y="341"/>
                  </a:lnTo>
                  <a:lnTo>
                    <a:pt x="1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38"/>
            <p:cNvSpPr/>
            <p:nvPr/>
          </p:nvSpPr>
          <p:spPr>
            <a:xfrm>
              <a:off x="6214161" y="600750"/>
              <a:ext cx="42751" cy="67153"/>
            </a:xfrm>
            <a:custGeom>
              <a:rect b="b" l="l" r="r" t="t"/>
              <a:pathLst>
                <a:path extrusionOk="0" h="2430" w="1547">
                  <a:moveTo>
                    <a:pt x="772" y="317"/>
                  </a:moveTo>
                  <a:cubicBezTo>
                    <a:pt x="905" y="317"/>
                    <a:pt x="999" y="369"/>
                    <a:pt x="1061" y="473"/>
                  </a:cubicBezTo>
                  <a:cubicBezTo>
                    <a:pt x="1122" y="576"/>
                    <a:pt x="1151" y="739"/>
                    <a:pt x="1151" y="961"/>
                  </a:cubicBezTo>
                  <a:lnTo>
                    <a:pt x="1151" y="1494"/>
                  </a:lnTo>
                  <a:cubicBezTo>
                    <a:pt x="1148" y="1708"/>
                    <a:pt x="1117" y="1864"/>
                    <a:pt x="1057" y="1965"/>
                  </a:cubicBezTo>
                  <a:cubicBezTo>
                    <a:pt x="996" y="2065"/>
                    <a:pt x="902" y="2115"/>
                    <a:pt x="776" y="2115"/>
                  </a:cubicBezTo>
                  <a:cubicBezTo>
                    <a:pt x="644" y="2115"/>
                    <a:pt x="547" y="2061"/>
                    <a:pt x="485" y="1953"/>
                  </a:cubicBezTo>
                  <a:cubicBezTo>
                    <a:pt x="423" y="1845"/>
                    <a:pt x="392" y="1680"/>
                    <a:pt x="392" y="1460"/>
                  </a:cubicBezTo>
                  <a:lnTo>
                    <a:pt x="392" y="922"/>
                  </a:lnTo>
                  <a:cubicBezTo>
                    <a:pt x="396" y="714"/>
                    <a:pt x="427" y="562"/>
                    <a:pt x="488" y="464"/>
                  </a:cubicBezTo>
                  <a:cubicBezTo>
                    <a:pt x="549" y="367"/>
                    <a:pt x="644" y="317"/>
                    <a:pt x="772" y="317"/>
                  </a:cubicBezTo>
                  <a:close/>
                  <a:moveTo>
                    <a:pt x="772" y="1"/>
                  </a:moveTo>
                  <a:cubicBezTo>
                    <a:pt x="511" y="1"/>
                    <a:pt x="317" y="87"/>
                    <a:pt x="190" y="256"/>
                  </a:cubicBezTo>
                  <a:cubicBezTo>
                    <a:pt x="64" y="426"/>
                    <a:pt x="0" y="681"/>
                    <a:pt x="0" y="1021"/>
                  </a:cubicBezTo>
                  <a:lnTo>
                    <a:pt x="0" y="1429"/>
                  </a:lnTo>
                  <a:cubicBezTo>
                    <a:pt x="3" y="1760"/>
                    <a:pt x="69" y="2010"/>
                    <a:pt x="198" y="2177"/>
                  </a:cubicBezTo>
                  <a:cubicBezTo>
                    <a:pt x="327" y="2346"/>
                    <a:pt x="521" y="2429"/>
                    <a:pt x="776" y="2429"/>
                  </a:cubicBezTo>
                  <a:cubicBezTo>
                    <a:pt x="778" y="2429"/>
                    <a:pt x="780" y="2429"/>
                    <a:pt x="782" y="2429"/>
                  </a:cubicBezTo>
                  <a:cubicBezTo>
                    <a:pt x="1038" y="2429"/>
                    <a:pt x="1230" y="2343"/>
                    <a:pt x="1356" y="2172"/>
                  </a:cubicBezTo>
                  <a:cubicBezTo>
                    <a:pt x="1482" y="1999"/>
                    <a:pt x="1546" y="1742"/>
                    <a:pt x="1546" y="1403"/>
                  </a:cubicBezTo>
                  <a:lnTo>
                    <a:pt x="1546" y="993"/>
                  </a:lnTo>
                  <a:cubicBezTo>
                    <a:pt x="1543" y="663"/>
                    <a:pt x="1478" y="415"/>
                    <a:pt x="1351" y="249"/>
                  </a:cubicBezTo>
                  <a:cubicBezTo>
                    <a:pt x="1223" y="84"/>
                    <a:pt x="1032" y="1"/>
                    <a:pt x="7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38"/>
            <p:cNvSpPr/>
            <p:nvPr/>
          </p:nvSpPr>
          <p:spPr>
            <a:xfrm>
              <a:off x="2178097" y="231160"/>
              <a:ext cx="47643" cy="65329"/>
            </a:xfrm>
            <a:custGeom>
              <a:rect b="b" l="l" r="r" t="t"/>
              <a:pathLst>
                <a:path extrusionOk="0" h="2364" w="1724">
                  <a:moveTo>
                    <a:pt x="1034" y="534"/>
                  </a:moveTo>
                  <a:lnTo>
                    <a:pt x="1034" y="1521"/>
                  </a:lnTo>
                  <a:lnTo>
                    <a:pt x="416" y="1521"/>
                  </a:lnTo>
                  <a:lnTo>
                    <a:pt x="1005" y="586"/>
                  </a:lnTo>
                  <a:lnTo>
                    <a:pt x="1034" y="534"/>
                  </a:lnTo>
                  <a:close/>
                  <a:moveTo>
                    <a:pt x="1020" y="0"/>
                  </a:moveTo>
                  <a:lnTo>
                    <a:pt x="0" y="1598"/>
                  </a:lnTo>
                  <a:lnTo>
                    <a:pt x="13" y="1839"/>
                  </a:lnTo>
                  <a:lnTo>
                    <a:pt x="1034" y="1839"/>
                  </a:lnTo>
                  <a:lnTo>
                    <a:pt x="1034" y="2364"/>
                  </a:lnTo>
                  <a:lnTo>
                    <a:pt x="1429" y="2364"/>
                  </a:lnTo>
                  <a:lnTo>
                    <a:pt x="1429" y="1839"/>
                  </a:lnTo>
                  <a:lnTo>
                    <a:pt x="1724" y="1839"/>
                  </a:lnTo>
                  <a:lnTo>
                    <a:pt x="1724" y="1521"/>
                  </a:lnTo>
                  <a:lnTo>
                    <a:pt x="1429" y="1521"/>
                  </a:lnTo>
                  <a:lnTo>
                    <a:pt x="14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38"/>
            <p:cNvSpPr/>
            <p:nvPr/>
          </p:nvSpPr>
          <p:spPr>
            <a:xfrm>
              <a:off x="2233781" y="231160"/>
              <a:ext cx="42834" cy="66241"/>
            </a:xfrm>
            <a:custGeom>
              <a:rect b="b" l="l" r="r" t="t"/>
              <a:pathLst>
                <a:path extrusionOk="0" h="2397" w="1550">
                  <a:moveTo>
                    <a:pt x="203" y="0"/>
                  </a:moveTo>
                  <a:lnTo>
                    <a:pt x="76" y="1192"/>
                  </a:lnTo>
                  <a:lnTo>
                    <a:pt x="389" y="1271"/>
                  </a:lnTo>
                  <a:cubicBezTo>
                    <a:pt x="434" y="1224"/>
                    <a:pt x="490" y="1185"/>
                    <a:pt x="551" y="1159"/>
                  </a:cubicBezTo>
                  <a:cubicBezTo>
                    <a:pt x="605" y="1140"/>
                    <a:pt x="664" y="1131"/>
                    <a:pt x="721" y="1131"/>
                  </a:cubicBezTo>
                  <a:cubicBezTo>
                    <a:pt x="725" y="1131"/>
                    <a:pt x="728" y="1131"/>
                    <a:pt x="732" y="1131"/>
                  </a:cubicBezTo>
                  <a:cubicBezTo>
                    <a:pt x="864" y="1131"/>
                    <a:pt x="966" y="1172"/>
                    <a:pt x="1041" y="1257"/>
                  </a:cubicBezTo>
                  <a:cubicBezTo>
                    <a:pt x="1116" y="1340"/>
                    <a:pt x="1153" y="1454"/>
                    <a:pt x="1153" y="1598"/>
                  </a:cubicBezTo>
                  <a:cubicBezTo>
                    <a:pt x="1153" y="1747"/>
                    <a:pt x="1119" y="1866"/>
                    <a:pt x="1051" y="1952"/>
                  </a:cubicBezTo>
                  <a:cubicBezTo>
                    <a:pt x="984" y="2038"/>
                    <a:pt x="889" y="2082"/>
                    <a:pt x="768" y="2082"/>
                  </a:cubicBezTo>
                  <a:cubicBezTo>
                    <a:pt x="660" y="2082"/>
                    <a:pt x="573" y="2052"/>
                    <a:pt x="505" y="1991"/>
                  </a:cubicBezTo>
                  <a:cubicBezTo>
                    <a:pt x="439" y="1929"/>
                    <a:pt x="397" y="1841"/>
                    <a:pt x="382" y="1726"/>
                  </a:cubicBezTo>
                  <a:lnTo>
                    <a:pt x="1" y="1726"/>
                  </a:lnTo>
                  <a:cubicBezTo>
                    <a:pt x="13" y="1927"/>
                    <a:pt x="91" y="2089"/>
                    <a:pt x="234" y="2213"/>
                  </a:cubicBezTo>
                  <a:cubicBezTo>
                    <a:pt x="375" y="2335"/>
                    <a:pt x="555" y="2397"/>
                    <a:pt x="771" y="2397"/>
                  </a:cubicBezTo>
                  <a:cubicBezTo>
                    <a:pt x="1013" y="2397"/>
                    <a:pt x="1203" y="2326"/>
                    <a:pt x="1342" y="2184"/>
                  </a:cubicBezTo>
                  <a:cubicBezTo>
                    <a:pt x="1480" y="2041"/>
                    <a:pt x="1550" y="1850"/>
                    <a:pt x="1550" y="1609"/>
                  </a:cubicBezTo>
                  <a:cubicBezTo>
                    <a:pt x="1548" y="1366"/>
                    <a:pt x="1486" y="1172"/>
                    <a:pt x="1361" y="1028"/>
                  </a:cubicBezTo>
                  <a:cubicBezTo>
                    <a:pt x="1236" y="884"/>
                    <a:pt x="1062" y="812"/>
                    <a:pt x="836" y="812"/>
                  </a:cubicBezTo>
                  <a:cubicBezTo>
                    <a:pt x="831" y="812"/>
                    <a:pt x="826" y="812"/>
                    <a:pt x="821" y="812"/>
                  </a:cubicBezTo>
                  <a:cubicBezTo>
                    <a:pt x="697" y="812"/>
                    <a:pt x="574" y="845"/>
                    <a:pt x="466" y="906"/>
                  </a:cubicBezTo>
                  <a:lnTo>
                    <a:pt x="531" y="341"/>
                  </a:lnTo>
                  <a:lnTo>
                    <a:pt x="1472" y="341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38"/>
            <p:cNvSpPr/>
            <p:nvPr/>
          </p:nvSpPr>
          <p:spPr>
            <a:xfrm>
              <a:off x="2284961" y="230275"/>
              <a:ext cx="42807" cy="67125"/>
            </a:xfrm>
            <a:custGeom>
              <a:rect b="b" l="l" r="r" t="t"/>
              <a:pathLst>
                <a:path extrusionOk="0" h="2429" w="1549">
                  <a:moveTo>
                    <a:pt x="774" y="315"/>
                  </a:moveTo>
                  <a:cubicBezTo>
                    <a:pt x="905" y="316"/>
                    <a:pt x="1001" y="368"/>
                    <a:pt x="1062" y="472"/>
                  </a:cubicBezTo>
                  <a:cubicBezTo>
                    <a:pt x="1123" y="574"/>
                    <a:pt x="1153" y="738"/>
                    <a:pt x="1153" y="959"/>
                  </a:cubicBezTo>
                  <a:lnTo>
                    <a:pt x="1153" y="1494"/>
                  </a:lnTo>
                  <a:cubicBezTo>
                    <a:pt x="1149" y="1707"/>
                    <a:pt x="1117" y="1864"/>
                    <a:pt x="1056" y="1963"/>
                  </a:cubicBezTo>
                  <a:cubicBezTo>
                    <a:pt x="997" y="2063"/>
                    <a:pt x="903" y="2113"/>
                    <a:pt x="777" y="2113"/>
                  </a:cubicBezTo>
                  <a:cubicBezTo>
                    <a:pt x="775" y="2113"/>
                    <a:pt x="773" y="2113"/>
                    <a:pt x="772" y="2113"/>
                  </a:cubicBezTo>
                  <a:cubicBezTo>
                    <a:pt x="641" y="2113"/>
                    <a:pt x="546" y="2059"/>
                    <a:pt x="486" y="1951"/>
                  </a:cubicBezTo>
                  <a:cubicBezTo>
                    <a:pt x="425" y="1843"/>
                    <a:pt x="393" y="1678"/>
                    <a:pt x="393" y="1458"/>
                  </a:cubicBezTo>
                  <a:lnTo>
                    <a:pt x="393" y="922"/>
                  </a:lnTo>
                  <a:cubicBezTo>
                    <a:pt x="397" y="714"/>
                    <a:pt x="428" y="560"/>
                    <a:pt x="489" y="463"/>
                  </a:cubicBezTo>
                  <a:cubicBezTo>
                    <a:pt x="549" y="365"/>
                    <a:pt x="645" y="315"/>
                    <a:pt x="774" y="315"/>
                  </a:cubicBezTo>
                  <a:close/>
                  <a:moveTo>
                    <a:pt x="774" y="1"/>
                  </a:moveTo>
                  <a:cubicBezTo>
                    <a:pt x="512" y="1"/>
                    <a:pt x="318" y="85"/>
                    <a:pt x="191" y="255"/>
                  </a:cubicBezTo>
                  <a:cubicBezTo>
                    <a:pt x="65" y="424"/>
                    <a:pt x="1" y="679"/>
                    <a:pt x="1" y="1020"/>
                  </a:cubicBezTo>
                  <a:lnTo>
                    <a:pt x="1" y="1429"/>
                  </a:lnTo>
                  <a:cubicBezTo>
                    <a:pt x="4" y="1758"/>
                    <a:pt x="70" y="2008"/>
                    <a:pt x="199" y="2175"/>
                  </a:cubicBezTo>
                  <a:cubicBezTo>
                    <a:pt x="329" y="2344"/>
                    <a:pt x="522" y="2429"/>
                    <a:pt x="777" y="2429"/>
                  </a:cubicBezTo>
                  <a:cubicBezTo>
                    <a:pt x="1037" y="2429"/>
                    <a:pt x="1230" y="2343"/>
                    <a:pt x="1357" y="2170"/>
                  </a:cubicBezTo>
                  <a:cubicBezTo>
                    <a:pt x="1485" y="1997"/>
                    <a:pt x="1548" y="1740"/>
                    <a:pt x="1548" y="1401"/>
                  </a:cubicBezTo>
                  <a:lnTo>
                    <a:pt x="1548" y="992"/>
                  </a:lnTo>
                  <a:cubicBezTo>
                    <a:pt x="1544" y="661"/>
                    <a:pt x="1479" y="413"/>
                    <a:pt x="1352" y="249"/>
                  </a:cubicBezTo>
                  <a:cubicBezTo>
                    <a:pt x="1225" y="82"/>
                    <a:pt x="1032" y="1"/>
                    <a:pt x="7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38"/>
            <p:cNvSpPr/>
            <p:nvPr/>
          </p:nvSpPr>
          <p:spPr>
            <a:xfrm>
              <a:off x="181662" y="1340208"/>
              <a:ext cx="47560" cy="65329"/>
            </a:xfrm>
            <a:custGeom>
              <a:rect b="b" l="l" r="r" t="t"/>
              <a:pathLst>
                <a:path extrusionOk="0" h="2364" w="1721">
                  <a:moveTo>
                    <a:pt x="1032" y="535"/>
                  </a:moveTo>
                  <a:lnTo>
                    <a:pt x="1032" y="1521"/>
                  </a:lnTo>
                  <a:lnTo>
                    <a:pt x="414" y="1521"/>
                  </a:lnTo>
                  <a:lnTo>
                    <a:pt x="1003" y="586"/>
                  </a:lnTo>
                  <a:lnTo>
                    <a:pt x="1032" y="535"/>
                  </a:lnTo>
                  <a:close/>
                  <a:moveTo>
                    <a:pt x="1020" y="0"/>
                  </a:moveTo>
                  <a:lnTo>
                    <a:pt x="0" y="1598"/>
                  </a:lnTo>
                  <a:lnTo>
                    <a:pt x="11" y="1839"/>
                  </a:lnTo>
                  <a:lnTo>
                    <a:pt x="1032" y="1839"/>
                  </a:lnTo>
                  <a:lnTo>
                    <a:pt x="1032" y="2364"/>
                  </a:lnTo>
                  <a:lnTo>
                    <a:pt x="1427" y="2364"/>
                  </a:lnTo>
                  <a:lnTo>
                    <a:pt x="1427" y="1839"/>
                  </a:lnTo>
                  <a:lnTo>
                    <a:pt x="1721" y="1839"/>
                  </a:lnTo>
                  <a:lnTo>
                    <a:pt x="1721" y="1521"/>
                  </a:lnTo>
                  <a:lnTo>
                    <a:pt x="1427" y="1521"/>
                  </a:lnTo>
                  <a:lnTo>
                    <a:pt x="1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38"/>
            <p:cNvSpPr/>
            <p:nvPr/>
          </p:nvSpPr>
          <p:spPr>
            <a:xfrm>
              <a:off x="236241" y="1339323"/>
              <a:ext cx="42779" cy="67125"/>
            </a:xfrm>
            <a:custGeom>
              <a:rect b="b" l="l" r="r" t="t"/>
              <a:pathLst>
                <a:path extrusionOk="0" h="2429" w="1548">
                  <a:moveTo>
                    <a:pt x="774" y="316"/>
                  </a:moveTo>
                  <a:cubicBezTo>
                    <a:pt x="905" y="316"/>
                    <a:pt x="1001" y="368"/>
                    <a:pt x="1062" y="471"/>
                  </a:cubicBezTo>
                  <a:cubicBezTo>
                    <a:pt x="1123" y="575"/>
                    <a:pt x="1153" y="737"/>
                    <a:pt x="1153" y="959"/>
                  </a:cubicBezTo>
                  <a:lnTo>
                    <a:pt x="1153" y="1494"/>
                  </a:lnTo>
                  <a:cubicBezTo>
                    <a:pt x="1149" y="1707"/>
                    <a:pt x="1117" y="1864"/>
                    <a:pt x="1058" y="1963"/>
                  </a:cubicBezTo>
                  <a:cubicBezTo>
                    <a:pt x="997" y="2063"/>
                    <a:pt x="904" y="2113"/>
                    <a:pt x="776" y="2113"/>
                  </a:cubicBezTo>
                  <a:cubicBezTo>
                    <a:pt x="775" y="2113"/>
                    <a:pt x="773" y="2113"/>
                    <a:pt x="771" y="2113"/>
                  </a:cubicBezTo>
                  <a:cubicBezTo>
                    <a:pt x="642" y="2113"/>
                    <a:pt x="547" y="2059"/>
                    <a:pt x="485" y="1951"/>
                  </a:cubicBezTo>
                  <a:cubicBezTo>
                    <a:pt x="424" y="1843"/>
                    <a:pt x="394" y="1678"/>
                    <a:pt x="394" y="1458"/>
                  </a:cubicBezTo>
                  <a:lnTo>
                    <a:pt x="394" y="922"/>
                  </a:lnTo>
                  <a:cubicBezTo>
                    <a:pt x="397" y="714"/>
                    <a:pt x="427" y="560"/>
                    <a:pt x="488" y="463"/>
                  </a:cubicBezTo>
                  <a:cubicBezTo>
                    <a:pt x="549" y="365"/>
                    <a:pt x="645" y="316"/>
                    <a:pt x="774" y="316"/>
                  </a:cubicBezTo>
                  <a:close/>
                  <a:moveTo>
                    <a:pt x="772" y="0"/>
                  </a:moveTo>
                  <a:cubicBezTo>
                    <a:pt x="512" y="0"/>
                    <a:pt x="318" y="85"/>
                    <a:pt x="190" y="255"/>
                  </a:cubicBezTo>
                  <a:cubicBezTo>
                    <a:pt x="63" y="424"/>
                    <a:pt x="1" y="679"/>
                    <a:pt x="1" y="1020"/>
                  </a:cubicBezTo>
                  <a:lnTo>
                    <a:pt x="1" y="1429"/>
                  </a:lnTo>
                  <a:cubicBezTo>
                    <a:pt x="3" y="1758"/>
                    <a:pt x="68" y="2008"/>
                    <a:pt x="199" y="2177"/>
                  </a:cubicBezTo>
                  <a:cubicBezTo>
                    <a:pt x="327" y="2344"/>
                    <a:pt x="520" y="2429"/>
                    <a:pt x="776" y="2429"/>
                  </a:cubicBezTo>
                  <a:cubicBezTo>
                    <a:pt x="1037" y="2429"/>
                    <a:pt x="1231" y="2343"/>
                    <a:pt x="1357" y="2170"/>
                  </a:cubicBezTo>
                  <a:cubicBezTo>
                    <a:pt x="1484" y="1997"/>
                    <a:pt x="1548" y="1740"/>
                    <a:pt x="1548" y="1401"/>
                  </a:cubicBezTo>
                  <a:lnTo>
                    <a:pt x="1547" y="992"/>
                  </a:lnTo>
                  <a:cubicBezTo>
                    <a:pt x="1544" y="661"/>
                    <a:pt x="1479" y="413"/>
                    <a:pt x="1351" y="248"/>
                  </a:cubicBezTo>
                  <a:cubicBezTo>
                    <a:pt x="1224" y="82"/>
                    <a:pt x="1031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38"/>
            <p:cNvSpPr/>
            <p:nvPr/>
          </p:nvSpPr>
          <p:spPr>
            <a:xfrm>
              <a:off x="288471" y="1339323"/>
              <a:ext cx="42779" cy="67125"/>
            </a:xfrm>
            <a:custGeom>
              <a:rect b="b" l="l" r="r" t="t"/>
              <a:pathLst>
                <a:path extrusionOk="0" h="2429" w="1548">
                  <a:moveTo>
                    <a:pt x="773" y="316"/>
                  </a:moveTo>
                  <a:cubicBezTo>
                    <a:pt x="905" y="316"/>
                    <a:pt x="1002" y="368"/>
                    <a:pt x="1061" y="471"/>
                  </a:cubicBezTo>
                  <a:cubicBezTo>
                    <a:pt x="1122" y="575"/>
                    <a:pt x="1153" y="737"/>
                    <a:pt x="1153" y="959"/>
                  </a:cubicBezTo>
                  <a:lnTo>
                    <a:pt x="1153" y="1494"/>
                  </a:lnTo>
                  <a:cubicBezTo>
                    <a:pt x="1148" y="1707"/>
                    <a:pt x="1117" y="1864"/>
                    <a:pt x="1057" y="1963"/>
                  </a:cubicBezTo>
                  <a:cubicBezTo>
                    <a:pt x="996" y="2063"/>
                    <a:pt x="903" y="2113"/>
                    <a:pt x="776" y="2113"/>
                  </a:cubicBezTo>
                  <a:cubicBezTo>
                    <a:pt x="774" y="2113"/>
                    <a:pt x="772" y="2113"/>
                    <a:pt x="771" y="2113"/>
                  </a:cubicBezTo>
                  <a:cubicBezTo>
                    <a:pt x="642" y="2113"/>
                    <a:pt x="546" y="2059"/>
                    <a:pt x="485" y="1951"/>
                  </a:cubicBezTo>
                  <a:cubicBezTo>
                    <a:pt x="424" y="1843"/>
                    <a:pt x="393" y="1678"/>
                    <a:pt x="393" y="1458"/>
                  </a:cubicBezTo>
                  <a:lnTo>
                    <a:pt x="393" y="922"/>
                  </a:lnTo>
                  <a:cubicBezTo>
                    <a:pt x="396" y="714"/>
                    <a:pt x="428" y="560"/>
                    <a:pt x="489" y="463"/>
                  </a:cubicBezTo>
                  <a:cubicBezTo>
                    <a:pt x="549" y="365"/>
                    <a:pt x="644" y="316"/>
                    <a:pt x="773" y="316"/>
                  </a:cubicBezTo>
                  <a:close/>
                  <a:moveTo>
                    <a:pt x="773" y="0"/>
                  </a:moveTo>
                  <a:cubicBezTo>
                    <a:pt x="513" y="0"/>
                    <a:pt x="317" y="85"/>
                    <a:pt x="191" y="255"/>
                  </a:cubicBezTo>
                  <a:cubicBezTo>
                    <a:pt x="64" y="424"/>
                    <a:pt x="0" y="679"/>
                    <a:pt x="0" y="1020"/>
                  </a:cubicBezTo>
                  <a:lnTo>
                    <a:pt x="0" y="1429"/>
                  </a:lnTo>
                  <a:cubicBezTo>
                    <a:pt x="4" y="1758"/>
                    <a:pt x="69" y="2008"/>
                    <a:pt x="200" y="2177"/>
                  </a:cubicBezTo>
                  <a:cubicBezTo>
                    <a:pt x="328" y="2344"/>
                    <a:pt x="521" y="2429"/>
                    <a:pt x="776" y="2429"/>
                  </a:cubicBezTo>
                  <a:cubicBezTo>
                    <a:pt x="1036" y="2429"/>
                    <a:pt x="1230" y="2343"/>
                    <a:pt x="1356" y="2170"/>
                  </a:cubicBezTo>
                  <a:cubicBezTo>
                    <a:pt x="1484" y="1997"/>
                    <a:pt x="1547" y="1740"/>
                    <a:pt x="1547" y="1401"/>
                  </a:cubicBezTo>
                  <a:lnTo>
                    <a:pt x="1547" y="992"/>
                  </a:lnTo>
                  <a:cubicBezTo>
                    <a:pt x="1545" y="661"/>
                    <a:pt x="1478" y="413"/>
                    <a:pt x="1352" y="248"/>
                  </a:cubicBezTo>
                  <a:cubicBezTo>
                    <a:pt x="1225" y="82"/>
                    <a:pt x="1032" y="0"/>
                    <a:pt x="7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38"/>
            <p:cNvSpPr/>
            <p:nvPr/>
          </p:nvSpPr>
          <p:spPr>
            <a:xfrm>
              <a:off x="130868" y="3351345"/>
              <a:ext cx="43359" cy="67125"/>
            </a:xfrm>
            <a:custGeom>
              <a:rect b="b" l="l" r="r" t="t"/>
              <a:pathLst>
                <a:path extrusionOk="0" h="2429" w="1569">
                  <a:moveTo>
                    <a:pt x="758" y="0"/>
                  </a:moveTo>
                  <a:cubicBezTo>
                    <a:pt x="631" y="0"/>
                    <a:pt x="505" y="29"/>
                    <a:pt x="389" y="84"/>
                  </a:cubicBezTo>
                  <a:cubicBezTo>
                    <a:pt x="278" y="135"/>
                    <a:pt x="186" y="215"/>
                    <a:pt x="119" y="316"/>
                  </a:cubicBezTo>
                  <a:cubicBezTo>
                    <a:pt x="55" y="415"/>
                    <a:pt x="22" y="530"/>
                    <a:pt x="22" y="647"/>
                  </a:cubicBezTo>
                  <a:lnTo>
                    <a:pt x="417" y="647"/>
                  </a:lnTo>
                  <a:cubicBezTo>
                    <a:pt x="414" y="556"/>
                    <a:pt x="452" y="469"/>
                    <a:pt x="519" y="408"/>
                  </a:cubicBezTo>
                  <a:cubicBezTo>
                    <a:pt x="587" y="347"/>
                    <a:pt x="675" y="316"/>
                    <a:pt x="781" y="316"/>
                  </a:cubicBezTo>
                  <a:cubicBezTo>
                    <a:pt x="902" y="316"/>
                    <a:pt x="992" y="348"/>
                    <a:pt x="1050" y="411"/>
                  </a:cubicBezTo>
                  <a:cubicBezTo>
                    <a:pt x="1110" y="472"/>
                    <a:pt x="1139" y="559"/>
                    <a:pt x="1139" y="672"/>
                  </a:cubicBezTo>
                  <a:cubicBezTo>
                    <a:pt x="1139" y="789"/>
                    <a:pt x="1104" y="879"/>
                    <a:pt x="1033" y="940"/>
                  </a:cubicBezTo>
                  <a:cubicBezTo>
                    <a:pt x="963" y="1001"/>
                    <a:pt x="866" y="1034"/>
                    <a:pt x="745" y="1034"/>
                  </a:cubicBezTo>
                  <a:lnTo>
                    <a:pt x="506" y="1034"/>
                  </a:lnTo>
                  <a:lnTo>
                    <a:pt x="506" y="1347"/>
                  </a:lnTo>
                  <a:lnTo>
                    <a:pt x="737" y="1347"/>
                  </a:lnTo>
                  <a:cubicBezTo>
                    <a:pt x="882" y="1347"/>
                    <a:pt x="992" y="1380"/>
                    <a:pt x="1065" y="1447"/>
                  </a:cubicBezTo>
                  <a:cubicBezTo>
                    <a:pt x="1139" y="1515"/>
                    <a:pt x="1176" y="1610"/>
                    <a:pt x="1176" y="1735"/>
                  </a:cubicBezTo>
                  <a:cubicBezTo>
                    <a:pt x="1175" y="1857"/>
                    <a:pt x="1140" y="1951"/>
                    <a:pt x="1069" y="2016"/>
                  </a:cubicBezTo>
                  <a:cubicBezTo>
                    <a:pt x="999" y="2081"/>
                    <a:pt x="903" y="2113"/>
                    <a:pt x="780" y="2113"/>
                  </a:cubicBezTo>
                  <a:cubicBezTo>
                    <a:pt x="662" y="2113"/>
                    <a:pt x="568" y="2081"/>
                    <a:pt x="499" y="2016"/>
                  </a:cubicBezTo>
                  <a:cubicBezTo>
                    <a:pt x="429" y="1951"/>
                    <a:pt x="395" y="1866"/>
                    <a:pt x="395" y="1763"/>
                  </a:cubicBezTo>
                  <a:lnTo>
                    <a:pt x="0" y="1763"/>
                  </a:lnTo>
                  <a:cubicBezTo>
                    <a:pt x="0" y="1963"/>
                    <a:pt x="72" y="2125"/>
                    <a:pt x="217" y="2246"/>
                  </a:cubicBezTo>
                  <a:cubicBezTo>
                    <a:pt x="363" y="2368"/>
                    <a:pt x="549" y="2427"/>
                    <a:pt x="776" y="2429"/>
                  </a:cubicBezTo>
                  <a:cubicBezTo>
                    <a:pt x="1013" y="2429"/>
                    <a:pt x="1204" y="2365"/>
                    <a:pt x="1349" y="2240"/>
                  </a:cubicBezTo>
                  <a:cubicBezTo>
                    <a:pt x="1496" y="2114"/>
                    <a:pt x="1568" y="1945"/>
                    <a:pt x="1568" y="1733"/>
                  </a:cubicBezTo>
                  <a:cubicBezTo>
                    <a:pt x="1568" y="1602"/>
                    <a:pt x="1535" y="1487"/>
                    <a:pt x="1467" y="1393"/>
                  </a:cubicBezTo>
                  <a:cubicBezTo>
                    <a:pt x="1399" y="1297"/>
                    <a:pt x="1301" y="1228"/>
                    <a:pt x="1171" y="1184"/>
                  </a:cubicBezTo>
                  <a:cubicBezTo>
                    <a:pt x="1276" y="1138"/>
                    <a:pt x="1366" y="1064"/>
                    <a:pt x="1432" y="972"/>
                  </a:cubicBezTo>
                  <a:cubicBezTo>
                    <a:pt x="1497" y="884"/>
                    <a:pt x="1533" y="780"/>
                    <a:pt x="1535" y="672"/>
                  </a:cubicBezTo>
                  <a:cubicBezTo>
                    <a:pt x="1535" y="460"/>
                    <a:pt x="1467" y="296"/>
                    <a:pt x="1333" y="178"/>
                  </a:cubicBezTo>
                  <a:cubicBezTo>
                    <a:pt x="1197" y="59"/>
                    <a:pt x="1013" y="1"/>
                    <a:pt x="776" y="1"/>
                  </a:cubicBezTo>
                  <a:cubicBezTo>
                    <a:pt x="770" y="0"/>
                    <a:pt x="764" y="0"/>
                    <a:pt x="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38"/>
            <p:cNvSpPr/>
            <p:nvPr/>
          </p:nvSpPr>
          <p:spPr>
            <a:xfrm>
              <a:off x="184259" y="3351317"/>
              <a:ext cx="42751" cy="67153"/>
            </a:xfrm>
            <a:custGeom>
              <a:rect b="b" l="l" r="r" t="t"/>
              <a:pathLst>
                <a:path extrusionOk="0" h="2430" w="1547">
                  <a:moveTo>
                    <a:pt x="772" y="316"/>
                  </a:moveTo>
                  <a:cubicBezTo>
                    <a:pt x="905" y="316"/>
                    <a:pt x="1001" y="369"/>
                    <a:pt x="1062" y="473"/>
                  </a:cubicBezTo>
                  <a:cubicBezTo>
                    <a:pt x="1122" y="576"/>
                    <a:pt x="1153" y="738"/>
                    <a:pt x="1153" y="960"/>
                  </a:cubicBezTo>
                  <a:lnTo>
                    <a:pt x="1153" y="1493"/>
                  </a:lnTo>
                  <a:cubicBezTo>
                    <a:pt x="1149" y="1707"/>
                    <a:pt x="1117" y="1865"/>
                    <a:pt x="1057" y="1964"/>
                  </a:cubicBezTo>
                  <a:cubicBezTo>
                    <a:pt x="996" y="2064"/>
                    <a:pt x="902" y="2114"/>
                    <a:pt x="776" y="2114"/>
                  </a:cubicBezTo>
                  <a:cubicBezTo>
                    <a:pt x="643" y="2114"/>
                    <a:pt x="548" y="2060"/>
                    <a:pt x="485" y="1952"/>
                  </a:cubicBezTo>
                  <a:cubicBezTo>
                    <a:pt x="424" y="1844"/>
                    <a:pt x="392" y="1679"/>
                    <a:pt x="392" y="1459"/>
                  </a:cubicBezTo>
                  <a:lnTo>
                    <a:pt x="392" y="921"/>
                  </a:lnTo>
                  <a:cubicBezTo>
                    <a:pt x="397" y="714"/>
                    <a:pt x="427" y="561"/>
                    <a:pt x="488" y="464"/>
                  </a:cubicBezTo>
                  <a:cubicBezTo>
                    <a:pt x="549" y="366"/>
                    <a:pt x="645" y="316"/>
                    <a:pt x="772" y="316"/>
                  </a:cubicBezTo>
                  <a:close/>
                  <a:moveTo>
                    <a:pt x="772" y="0"/>
                  </a:moveTo>
                  <a:cubicBezTo>
                    <a:pt x="512" y="0"/>
                    <a:pt x="318" y="86"/>
                    <a:pt x="190" y="255"/>
                  </a:cubicBezTo>
                  <a:cubicBezTo>
                    <a:pt x="64" y="425"/>
                    <a:pt x="0" y="680"/>
                    <a:pt x="0" y="1020"/>
                  </a:cubicBezTo>
                  <a:lnTo>
                    <a:pt x="0" y="1430"/>
                  </a:lnTo>
                  <a:cubicBezTo>
                    <a:pt x="3" y="1759"/>
                    <a:pt x="70" y="2009"/>
                    <a:pt x="199" y="2176"/>
                  </a:cubicBezTo>
                  <a:cubicBezTo>
                    <a:pt x="329" y="2345"/>
                    <a:pt x="520" y="2428"/>
                    <a:pt x="776" y="2430"/>
                  </a:cubicBezTo>
                  <a:cubicBezTo>
                    <a:pt x="1037" y="2430"/>
                    <a:pt x="1229" y="2344"/>
                    <a:pt x="1357" y="2171"/>
                  </a:cubicBezTo>
                  <a:cubicBezTo>
                    <a:pt x="1484" y="1998"/>
                    <a:pt x="1546" y="1741"/>
                    <a:pt x="1546" y="1402"/>
                  </a:cubicBezTo>
                  <a:lnTo>
                    <a:pt x="1546" y="992"/>
                  </a:lnTo>
                  <a:cubicBezTo>
                    <a:pt x="1544" y="662"/>
                    <a:pt x="1478" y="414"/>
                    <a:pt x="1351" y="248"/>
                  </a:cubicBezTo>
                  <a:cubicBezTo>
                    <a:pt x="1224" y="83"/>
                    <a:pt x="1031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38"/>
            <p:cNvSpPr/>
            <p:nvPr/>
          </p:nvSpPr>
          <p:spPr>
            <a:xfrm>
              <a:off x="236462" y="3351317"/>
              <a:ext cx="42751" cy="67153"/>
            </a:xfrm>
            <a:custGeom>
              <a:rect b="b" l="l" r="r" t="t"/>
              <a:pathLst>
                <a:path extrusionOk="0" h="2430" w="1547">
                  <a:moveTo>
                    <a:pt x="772" y="316"/>
                  </a:moveTo>
                  <a:cubicBezTo>
                    <a:pt x="904" y="316"/>
                    <a:pt x="1001" y="369"/>
                    <a:pt x="1061" y="473"/>
                  </a:cubicBezTo>
                  <a:cubicBezTo>
                    <a:pt x="1122" y="576"/>
                    <a:pt x="1152" y="738"/>
                    <a:pt x="1152" y="960"/>
                  </a:cubicBezTo>
                  <a:lnTo>
                    <a:pt x="1152" y="1493"/>
                  </a:lnTo>
                  <a:cubicBezTo>
                    <a:pt x="1149" y="1707"/>
                    <a:pt x="1116" y="1865"/>
                    <a:pt x="1056" y="1964"/>
                  </a:cubicBezTo>
                  <a:cubicBezTo>
                    <a:pt x="997" y="2064"/>
                    <a:pt x="903" y="2114"/>
                    <a:pt x="775" y="2114"/>
                  </a:cubicBezTo>
                  <a:cubicBezTo>
                    <a:pt x="644" y="2114"/>
                    <a:pt x="547" y="2060"/>
                    <a:pt x="484" y="1952"/>
                  </a:cubicBezTo>
                  <a:cubicBezTo>
                    <a:pt x="423" y="1844"/>
                    <a:pt x="393" y="1679"/>
                    <a:pt x="393" y="1459"/>
                  </a:cubicBezTo>
                  <a:lnTo>
                    <a:pt x="393" y="921"/>
                  </a:lnTo>
                  <a:cubicBezTo>
                    <a:pt x="396" y="714"/>
                    <a:pt x="428" y="561"/>
                    <a:pt x="488" y="464"/>
                  </a:cubicBezTo>
                  <a:cubicBezTo>
                    <a:pt x="549" y="366"/>
                    <a:pt x="644" y="316"/>
                    <a:pt x="772" y="316"/>
                  </a:cubicBezTo>
                  <a:close/>
                  <a:moveTo>
                    <a:pt x="772" y="0"/>
                  </a:moveTo>
                  <a:cubicBezTo>
                    <a:pt x="512" y="0"/>
                    <a:pt x="318" y="86"/>
                    <a:pt x="191" y="255"/>
                  </a:cubicBezTo>
                  <a:cubicBezTo>
                    <a:pt x="63" y="425"/>
                    <a:pt x="1" y="680"/>
                    <a:pt x="1" y="1020"/>
                  </a:cubicBezTo>
                  <a:lnTo>
                    <a:pt x="1" y="1430"/>
                  </a:lnTo>
                  <a:cubicBezTo>
                    <a:pt x="4" y="1759"/>
                    <a:pt x="69" y="2009"/>
                    <a:pt x="199" y="2176"/>
                  </a:cubicBezTo>
                  <a:cubicBezTo>
                    <a:pt x="328" y="2345"/>
                    <a:pt x="520" y="2428"/>
                    <a:pt x="777" y="2430"/>
                  </a:cubicBezTo>
                  <a:cubicBezTo>
                    <a:pt x="1036" y="2430"/>
                    <a:pt x="1230" y="2344"/>
                    <a:pt x="1357" y="2171"/>
                  </a:cubicBezTo>
                  <a:cubicBezTo>
                    <a:pt x="1483" y="1998"/>
                    <a:pt x="1547" y="1741"/>
                    <a:pt x="1547" y="1402"/>
                  </a:cubicBezTo>
                  <a:lnTo>
                    <a:pt x="1547" y="992"/>
                  </a:lnTo>
                  <a:cubicBezTo>
                    <a:pt x="1544" y="662"/>
                    <a:pt x="1479" y="414"/>
                    <a:pt x="1351" y="248"/>
                  </a:cubicBezTo>
                  <a:cubicBezTo>
                    <a:pt x="1224" y="83"/>
                    <a:pt x="1032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38"/>
            <p:cNvSpPr/>
            <p:nvPr/>
          </p:nvSpPr>
          <p:spPr>
            <a:xfrm>
              <a:off x="134848" y="4489492"/>
              <a:ext cx="26889" cy="65550"/>
            </a:xfrm>
            <a:custGeom>
              <a:rect b="b" l="l" r="r" t="t"/>
              <a:pathLst>
                <a:path extrusionOk="0" h="2372" w="973">
                  <a:moveTo>
                    <a:pt x="923" y="0"/>
                  </a:moveTo>
                  <a:lnTo>
                    <a:pt x="0" y="340"/>
                  </a:lnTo>
                  <a:lnTo>
                    <a:pt x="0" y="671"/>
                  </a:lnTo>
                  <a:lnTo>
                    <a:pt x="580" y="473"/>
                  </a:lnTo>
                  <a:lnTo>
                    <a:pt x="580" y="2372"/>
                  </a:lnTo>
                  <a:lnTo>
                    <a:pt x="973" y="2372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38"/>
            <p:cNvSpPr/>
            <p:nvPr/>
          </p:nvSpPr>
          <p:spPr>
            <a:xfrm>
              <a:off x="184259" y="4488801"/>
              <a:ext cx="42751" cy="67125"/>
            </a:xfrm>
            <a:custGeom>
              <a:rect b="b" l="l" r="r" t="t"/>
              <a:pathLst>
                <a:path extrusionOk="0" h="2429" w="1547">
                  <a:moveTo>
                    <a:pt x="772" y="316"/>
                  </a:moveTo>
                  <a:cubicBezTo>
                    <a:pt x="905" y="316"/>
                    <a:pt x="1001" y="369"/>
                    <a:pt x="1062" y="473"/>
                  </a:cubicBezTo>
                  <a:cubicBezTo>
                    <a:pt x="1122" y="575"/>
                    <a:pt x="1153" y="739"/>
                    <a:pt x="1153" y="960"/>
                  </a:cubicBezTo>
                  <a:lnTo>
                    <a:pt x="1153" y="1494"/>
                  </a:lnTo>
                  <a:cubicBezTo>
                    <a:pt x="1149" y="1707"/>
                    <a:pt x="1117" y="1863"/>
                    <a:pt x="1057" y="1965"/>
                  </a:cubicBezTo>
                  <a:cubicBezTo>
                    <a:pt x="996" y="2064"/>
                    <a:pt x="902" y="2114"/>
                    <a:pt x="776" y="2114"/>
                  </a:cubicBezTo>
                  <a:cubicBezTo>
                    <a:pt x="643" y="2114"/>
                    <a:pt x="548" y="2060"/>
                    <a:pt x="485" y="1952"/>
                  </a:cubicBezTo>
                  <a:cubicBezTo>
                    <a:pt x="424" y="1844"/>
                    <a:pt x="392" y="1679"/>
                    <a:pt x="392" y="1459"/>
                  </a:cubicBezTo>
                  <a:lnTo>
                    <a:pt x="392" y="921"/>
                  </a:lnTo>
                  <a:cubicBezTo>
                    <a:pt x="397" y="714"/>
                    <a:pt x="427" y="561"/>
                    <a:pt x="488" y="463"/>
                  </a:cubicBezTo>
                  <a:cubicBezTo>
                    <a:pt x="549" y="366"/>
                    <a:pt x="645" y="316"/>
                    <a:pt x="772" y="316"/>
                  </a:cubicBezTo>
                  <a:close/>
                  <a:moveTo>
                    <a:pt x="772" y="0"/>
                  </a:moveTo>
                  <a:cubicBezTo>
                    <a:pt x="512" y="0"/>
                    <a:pt x="318" y="85"/>
                    <a:pt x="190" y="255"/>
                  </a:cubicBezTo>
                  <a:cubicBezTo>
                    <a:pt x="64" y="426"/>
                    <a:pt x="0" y="680"/>
                    <a:pt x="0" y="1020"/>
                  </a:cubicBezTo>
                  <a:lnTo>
                    <a:pt x="0" y="1428"/>
                  </a:lnTo>
                  <a:cubicBezTo>
                    <a:pt x="3" y="1760"/>
                    <a:pt x="70" y="2009"/>
                    <a:pt x="199" y="2177"/>
                  </a:cubicBezTo>
                  <a:cubicBezTo>
                    <a:pt x="329" y="2346"/>
                    <a:pt x="520" y="2429"/>
                    <a:pt x="776" y="2429"/>
                  </a:cubicBezTo>
                  <a:cubicBezTo>
                    <a:pt x="778" y="2429"/>
                    <a:pt x="780" y="2429"/>
                    <a:pt x="782" y="2429"/>
                  </a:cubicBezTo>
                  <a:cubicBezTo>
                    <a:pt x="1040" y="2429"/>
                    <a:pt x="1230" y="2341"/>
                    <a:pt x="1357" y="2171"/>
                  </a:cubicBezTo>
                  <a:cubicBezTo>
                    <a:pt x="1484" y="1998"/>
                    <a:pt x="1546" y="1742"/>
                    <a:pt x="1546" y="1402"/>
                  </a:cubicBezTo>
                  <a:lnTo>
                    <a:pt x="1546" y="994"/>
                  </a:lnTo>
                  <a:cubicBezTo>
                    <a:pt x="1544" y="662"/>
                    <a:pt x="1478" y="413"/>
                    <a:pt x="1351" y="248"/>
                  </a:cubicBezTo>
                  <a:cubicBezTo>
                    <a:pt x="1224" y="83"/>
                    <a:pt x="1031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38"/>
            <p:cNvSpPr/>
            <p:nvPr/>
          </p:nvSpPr>
          <p:spPr>
            <a:xfrm>
              <a:off x="236462" y="4488801"/>
              <a:ext cx="42751" cy="67125"/>
            </a:xfrm>
            <a:custGeom>
              <a:rect b="b" l="l" r="r" t="t"/>
              <a:pathLst>
                <a:path extrusionOk="0" h="2429" w="1547">
                  <a:moveTo>
                    <a:pt x="772" y="316"/>
                  </a:moveTo>
                  <a:cubicBezTo>
                    <a:pt x="904" y="316"/>
                    <a:pt x="1001" y="369"/>
                    <a:pt x="1061" y="473"/>
                  </a:cubicBezTo>
                  <a:cubicBezTo>
                    <a:pt x="1122" y="575"/>
                    <a:pt x="1152" y="739"/>
                    <a:pt x="1152" y="960"/>
                  </a:cubicBezTo>
                  <a:lnTo>
                    <a:pt x="1153" y="1494"/>
                  </a:lnTo>
                  <a:cubicBezTo>
                    <a:pt x="1149" y="1707"/>
                    <a:pt x="1117" y="1863"/>
                    <a:pt x="1058" y="1965"/>
                  </a:cubicBezTo>
                  <a:cubicBezTo>
                    <a:pt x="997" y="2064"/>
                    <a:pt x="903" y="2114"/>
                    <a:pt x="777" y="2114"/>
                  </a:cubicBezTo>
                  <a:cubicBezTo>
                    <a:pt x="644" y="2114"/>
                    <a:pt x="547" y="2060"/>
                    <a:pt x="484" y="1952"/>
                  </a:cubicBezTo>
                  <a:cubicBezTo>
                    <a:pt x="423" y="1844"/>
                    <a:pt x="393" y="1679"/>
                    <a:pt x="393" y="1459"/>
                  </a:cubicBezTo>
                  <a:lnTo>
                    <a:pt x="393" y="921"/>
                  </a:lnTo>
                  <a:cubicBezTo>
                    <a:pt x="396" y="714"/>
                    <a:pt x="428" y="561"/>
                    <a:pt x="488" y="463"/>
                  </a:cubicBezTo>
                  <a:cubicBezTo>
                    <a:pt x="549" y="366"/>
                    <a:pt x="644" y="316"/>
                    <a:pt x="772" y="316"/>
                  </a:cubicBezTo>
                  <a:close/>
                  <a:moveTo>
                    <a:pt x="772" y="0"/>
                  </a:moveTo>
                  <a:cubicBezTo>
                    <a:pt x="512" y="0"/>
                    <a:pt x="318" y="85"/>
                    <a:pt x="191" y="255"/>
                  </a:cubicBezTo>
                  <a:cubicBezTo>
                    <a:pt x="63" y="426"/>
                    <a:pt x="1" y="680"/>
                    <a:pt x="1" y="1020"/>
                  </a:cubicBezTo>
                  <a:lnTo>
                    <a:pt x="1" y="1428"/>
                  </a:lnTo>
                  <a:cubicBezTo>
                    <a:pt x="4" y="1760"/>
                    <a:pt x="69" y="2009"/>
                    <a:pt x="199" y="2177"/>
                  </a:cubicBezTo>
                  <a:cubicBezTo>
                    <a:pt x="328" y="2346"/>
                    <a:pt x="520" y="2429"/>
                    <a:pt x="777" y="2429"/>
                  </a:cubicBezTo>
                  <a:cubicBezTo>
                    <a:pt x="779" y="2429"/>
                    <a:pt x="781" y="2429"/>
                    <a:pt x="783" y="2429"/>
                  </a:cubicBezTo>
                  <a:cubicBezTo>
                    <a:pt x="1039" y="2429"/>
                    <a:pt x="1231" y="2341"/>
                    <a:pt x="1357" y="2171"/>
                  </a:cubicBezTo>
                  <a:cubicBezTo>
                    <a:pt x="1483" y="1998"/>
                    <a:pt x="1547" y="1742"/>
                    <a:pt x="1547" y="1402"/>
                  </a:cubicBezTo>
                  <a:lnTo>
                    <a:pt x="1547" y="994"/>
                  </a:lnTo>
                  <a:cubicBezTo>
                    <a:pt x="1544" y="662"/>
                    <a:pt x="1479" y="413"/>
                    <a:pt x="1351" y="248"/>
                  </a:cubicBezTo>
                  <a:cubicBezTo>
                    <a:pt x="1224" y="83"/>
                    <a:pt x="1032" y="0"/>
                    <a:pt x="7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38"/>
            <p:cNvSpPr/>
            <p:nvPr/>
          </p:nvSpPr>
          <p:spPr>
            <a:xfrm>
              <a:off x="134848" y="2394593"/>
              <a:ext cx="26889" cy="65550"/>
            </a:xfrm>
            <a:custGeom>
              <a:rect b="b" l="l" r="r" t="t"/>
              <a:pathLst>
                <a:path extrusionOk="0" h="2372" w="973">
                  <a:moveTo>
                    <a:pt x="923" y="0"/>
                  </a:moveTo>
                  <a:lnTo>
                    <a:pt x="0" y="340"/>
                  </a:lnTo>
                  <a:lnTo>
                    <a:pt x="0" y="671"/>
                  </a:lnTo>
                  <a:lnTo>
                    <a:pt x="580" y="474"/>
                  </a:lnTo>
                  <a:lnTo>
                    <a:pt x="580" y="2372"/>
                  </a:lnTo>
                  <a:lnTo>
                    <a:pt x="973" y="2372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38"/>
            <p:cNvSpPr/>
            <p:nvPr/>
          </p:nvSpPr>
          <p:spPr>
            <a:xfrm>
              <a:off x="184259" y="2393930"/>
              <a:ext cx="42751" cy="67125"/>
            </a:xfrm>
            <a:custGeom>
              <a:rect b="b" l="l" r="r" t="t"/>
              <a:pathLst>
                <a:path extrusionOk="0" h="2429" w="1547">
                  <a:moveTo>
                    <a:pt x="772" y="316"/>
                  </a:moveTo>
                  <a:cubicBezTo>
                    <a:pt x="905" y="316"/>
                    <a:pt x="1001" y="369"/>
                    <a:pt x="1062" y="473"/>
                  </a:cubicBezTo>
                  <a:cubicBezTo>
                    <a:pt x="1122" y="575"/>
                    <a:pt x="1153" y="738"/>
                    <a:pt x="1153" y="961"/>
                  </a:cubicBezTo>
                  <a:lnTo>
                    <a:pt x="1153" y="1494"/>
                  </a:lnTo>
                  <a:cubicBezTo>
                    <a:pt x="1149" y="1707"/>
                    <a:pt x="1117" y="1864"/>
                    <a:pt x="1057" y="1965"/>
                  </a:cubicBezTo>
                  <a:cubicBezTo>
                    <a:pt x="996" y="2065"/>
                    <a:pt x="902" y="2114"/>
                    <a:pt x="776" y="2114"/>
                  </a:cubicBezTo>
                  <a:cubicBezTo>
                    <a:pt x="643" y="2114"/>
                    <a:pt x="548" y="2060"/>
                    <a:pt x="485" y="1952"/>
                  </a:cubicBezTo>
                  <a:cubicBezTo>
                    <a:pt x="424" y="1843"/>
                    <a:pt x="392" y="1679"/>
                    <a:pt x="392" y="1459"/>
                  </a:cubicBezTo>
                  <a:lnTo>
                    <a:pt x="392" y="922"/>
                  </a:lnTo>
                  <a:cubicBezTo>
                    <a:pt x="397" y="714"/>
                    <a:pt x="427" y="562"/>
                    <a:pt x="488" y="463"/>
                  </a:cubicBezTo>
                  <a:cubicBezTo>
                    <a:pt x="549" y="366"/>
                    <a:pt x="645" y="316"/>
                    <a:pt x="772" y="316"/>
                  </a:cubicBezTo>
                  <a:close/>
                  <a:moveTo>
                    <a:pt x="772" y="1"/>
                  </a:moveTo>
                  <a:cubicBezTo>
                    <a:pt x="512" y="1"/>
                    <a:pt x="318" y="86"/>
                    <a:pt x="190" y="255"/>
                  </a:cubicBezTo>
                  <a:cubicBezTo>
                    <a:pt x="64" y="426"/>
                    <a:pt x="0" y="681"/>
                    <a:pt x="0" y="1020"/>
                  </a:cubicBezTo>
                  <a:lnTo>
                    <a:pt x="0" y="1429"/>
                  </a:lnTo>
                  <a:cubicBezTo>
                    <a:pt x="3" y="1760"/>
                    <a:pt x="70" y="2009"/>
                    <a:pt x="199" y="2177"/>
                  </a:cubicBezTo>
                  <a:cubicBezTo>
                    <a:pt x="329" y="2344"/>
                    <a:pt x="520" y="2429"/>
                    <a:pt x="776" y="2429"/>
                  </a:cubicBezTo>
                  <a:cubicBezTo>
                    <a:pt x="778" y="2429"/>
                    <a:pt x="780" y="2429"/>
                    <a:pt x="782" y="2429"/>
                  </a:cubicBezTo>
                  <a:cubicBezTo>
                    <a:pt x="1040" y="2429"/>
                    <a:pt x="1230" y="2342"/>
                    <a:pt x="1357" y="2170"/>
                  </a:cubicBezTo>
                  <a:cubicBezTo>
                    <a:pt x="1484" y="1997"/>
                    <a:pt x="1546" y="1740"/>
                    <a:pt x="1546" y="1402"/>
                  </a:cubicBezTo>
                  <a:lnTo>
                    <a:pt x="1546" y="992"/>
                  </a:lnTo>
                  <a:cubicBezTo>
                    <a:pt x="1544" y="661"/>
                    <a:pt x="1478" y="413"/>
                    <a:pt x="1351" y="249"/>
                  </a:cubicBezTo>
                  <a:cubicBezTo>
                    <a:pt x="1224" y="84"/>
                    <a:pt x="1031" y="1"/>
                    <a:pt x="7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38"/>
            <p:cNvSpPr/>
            <p:nvPr/>
          </p:nvSpPr>
          <p:spPr>
            <a:xfrm>
              <a:off x="236462" y="2393930"/>
              <a:ext cx="42751" cy="67125"/>
            </a:xfrm>
            <a:custGeom>
              <a:rect b="b" l="l" r="r" t="t"/>
              <a:pathLst>
                <a:path extrusionOk="0" h="2429" w="1547">
                  <a:moveTo>
                    <a:pt x="772" y="316"/>
                  </a:moveTo>
                  <a:cubicBezTo>
                    <a:pt x="904" y="316"/>
                    <a:pt x="1001" y="369"/>
                    <a:pt x="1061" y="473"/>
                  </a:cubicBezTo>
                  <a:cubicBezTo>
                    <a:pt x="1122" y="575"/>
                    <a:pt x="1152" y="738"/>
                    <a:pt x="1152" y="961"/>
                  </a:cubicBezTo>
                  <a:lnTo>
                    <a:pt x="1152" y="1494"/>
                  </a:lnTo>
                  <a:cubicBezTo>
                    <a:pt x="1149" y="1707"/>
                    <a:pt x="1116" y="1864"/>
                    <a:pt x="1056" y="1965"/>
                  </a:cubicBezTo>
                  <a:cubicBezTo>
                    <a:pt x="997" y="2065"/>
                    <a:pt x="903" y="2114"/>
                    <a:pt x="775" y="2114"/>
                  </a:cubicBezTo>
                  <a:cubicBezTo>
                    <a:pt x="644" y="2114"/>
                    <a:pt x="547" y="2060"/>
                    <a:pt x="484" y="1952"/>
                  </a:cubicBezTo>
                  <a:cubicBezTo>
                    <a:pt x="423" y="1843"/>
                    <a:pt x="393" y="1679"/>
                    <a:pt x="393" y="1459"/>
                  </a:cubicBezTo>
                  <a:lnTo>
                    <a:pt x="393" y="922"/>
                  </a:lnTo>
                  <a:cubicBezTo>
                    <a:pt x="396" y="714"/>
                    <a:pt x="428" y="562"/>
                    <a:pt x="488" y="463"/>
                  </a:cubicBezTo>
                  <a:cubicBezTo>
                    <a:pt x="549" y="366"/>
                    <a:pt x="644" y="316"/>
                    <a:pt x="772" y="316"/>
                  </a:cubicBezTo>
                  <a:close/>
                  <a:moveTo>
                    <a:pt x="772" y="1"/>
                  </a:moveTo>
                  <a:cubicBezTo>
                    <a:pt x="512" y="1"/>
                    <a:pt x="318" y="85"/>
                    <a:pt x="191" y="255"/>
                  </a:cubicBezTo>
                  <a:cubicBezTo>
                    <a:pt x="65" y="424"/>
                    <a:pt x="1" y="679"/>
                    <a:pt x="1" y="1020"/>
                  </a:cubicBezTo>
                  <a:lnTo>
                    <a:pt x="1" y="1429"/>
                  </a:lnTo>
                  <a:cubicBezTo>
                    <a:pt x="4" y="1758"/>
                    <a:pt x="70" y="2008"/>
                    <a:pt x="199" y="2177"/>
                  </a:cubicBezTo>
                  <a:cubicBezTo>
                    <a:pt x="329" y="2344"/>
                    <a:pt x="522" y="2429"/>
                    <a:pt x="777" y="2429"/>
                  </a:cubicBezTo>
                  <a:cubicBezTo>
                    <a:pt x="1036" y="2429"/>
                    <a:pt x="1230" y="2343"/>
                    <a:pt x="1357" y="2170"/>
                  </a:cubicBezTo>
                  <a:cubicBezTo>
                    <a:pt x="1483" y="1997"/>
                    <a:pt x="1547" y="1740"/>
                    <a:pt x="1547" y="1402"/>
                  </a:cubicBezTo>
                  <a:lnTo>
                    <a:pt x="1547" y="992"/>
                  </a:lnTo>
                  <a:cubicBezTo>
                    <a:pt x="1544" y="661"/>
                    <a:pt x="1479" y="413"/>
                    <a:pt x="1351" y="249"/>
                  </a:cubicBezTo>
                  <a:cubicBezTo>
                    <a:pt x="1224" y="84"/>
                    <a:pt x="1032" y="1"/>
                    <a:pt x="7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38"/>
            <p:cNvSpPr/>
            <p:nvPr/>
          </p:nvSpPr>
          <p:spPr>
            <a:xfrm>
              <a:off x="6723364" y="4391637"/>
              <a:ext cx="26944" cy="65578"/>
            </a:xfrm>
            <a:custGeom>
              <a:rect b="b" l="l" r="r" t="t"/>
              <a:pathLst>
                <a:path extrusionOk="0" h="2373" w="975">
                  <a:moveTo>
                    <a:pt x="923" y="1"/>
                  </a:moveTo>
                  <a:lnTo>
                    <a:pt x="1" y="340"/>
                  </a:lnTo>
                  <a:lnTo>
                    <a:pt x="1" y="671"/>
                  </a:lnTo>
                  <a:lnTo>
                    <a:pt x="581" y="473"/>
                  </a:lnTo>
                  <a:lnTo>
                    <a:pt x="581" y="2372"/>
                  </a:lnTo>
                  <a:lnTo>
                    <a:pt x="974" y="2372"/>
                  </a:lnTo>
                  <a:lnTo>
                    <a:pt x="97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38"/>
            <p:cNvSpPr/>
            <p:nvPr/>
          </p:nvSpPr>
          <p:spPr>
            <a:xfrm>
              <a:off x="6773853" y="4391858"/>
              <a:ext cx="42807" cy="66213"/>
            </a:xfrm>
            <a:custGeom>
              <a:rect b="b" l="l" r="r" t="t"/>
              <a:pathLst>
                <a:path extrusionOk="0" h="2396" w="1549">
                  <a:moveTo>
                    <a:pt x="203" y="1"/>
                  </a:moveTo>
                  <a:lnTo>
                    <a:pt x="74" y="1192"/>
                  </a:lnTo>
                  <a:lnTo>
                    <a:pt x="389" y="1270"/>
                  </a:lnTo>
                  <a:cubicBezTo>
                    <a:pt x="434" y="1223"/>
                    <a:pt x="490" y="1184"/>
                    <a:pt x="551" y="1159"/>
                  </a:cubicBezTo>
                  <a:cubicBezTo>
                    <a:pt x="605" y="1139"/>
                    <a:pt x="663" y="1130"/>
                    <a:pt x="721" y="1130"/>
                  </a:cubicBezTo>
                  <a:cubicBezTo>
                    <a:pt x="725" y="1130"/>
                    <a:pt x="728" y="1130"/>
                    <a:pt x="732" y="1130"/>
                  </a:cubicBezTo>
                  <a:cubicBezTo>
                    <a:pt x="864" y="1130"/>
                    <a:pt x="966" y="1171"/>
                    <a:pt x="1041" y="1256"/>
                  </a:cubicBezTo>
                  <a:cubicBezTo>
                    <a:pt x="1116" y="1340"/>
                    <a:pt x="1153" y="1454"/>
                    <a:pt x="1153" y="1598"/>
                  </a:cubicBezTo>
                  <a:cubicBezTo>
                    <a:pt x="1153" y="1746"/>
                    <a:pt x="1119" y="1865"/>
                    <a:pt x="1051" y="1951"/>
                  </a:cubicBezTo>
                  <a:cubicBezTo>
                    <a:pt x="983" y="2039"/>
                    <a:pt x="889" y="2081"/>
                    <a:pt x="768" y="2081"/>
                  </a:cubicBezTo>
                  <a:cubicBezTo>
                    <a:pt x="660" y="2081"/>
                    <a:pt x="573" y="2051"/>
                    <a:pt x="505" y="1990"/>
                  </a:cubicBezTo>
                  <a:cubicBezTo>
                    <a:pt x="438" y="1928"/>
                    <a:pt x="397" y="1840"/>
                    <a:pt x="382" y="1725"/>
                  </a:cubicBezTo>
                  <a:lnTo>
                    <a:pt x="1" y="1725"/>
                  </a:lnTo>
                  <a:cubicBezTo>
                    <a:pt x="12" y="1928"/>
                    <a:pt x="89" y="2090"/>
                    <a:pt x="232" y="2212"/>
                  </a:cubicBezTo>
                  <a:cubicBezTo>
                    <a:pt x="373" y="2335"/>
                    <a:pt x="553" y="2396"/>
                    <a:pt x="770" y="2396"/>
                  </a:cubicBezTo>
                  <a:cubicBezTo>
                    <a:pt x="1011" y="2396"/>
                    <a:pt x="1202" y="2325"/>
                    <a:pt x="1340" y="2183"/>
                  </a:cubicBezTo>
                  <a:cubicBezTo>
                    <a:pt x="1479" y="2040"/>
                    <a:pt x="1548" y="1849"/>
                    <a:pt x="1548" y="1609"/>
                  </a:cubicBezTo>
                  <a:cubicBezTo>
                    <a:pt x="1547" y="1365"/>
                    <a:pt x="1484" y="1171"/>
                    <a:pt x="1360" y="1027"/>
                  </a:cubicBezTo>
                  <a:cubicBezTo>
                    <a:pt x="1235" y="883"/>
                    <a:pt x="1060" y="811"/>
                    <a:pt x="835" y="811"/>
                  </a:cubicBezTo>
                  <a:cubicBezTo>
                    <a:pt x="832" y="811"/>
                    <a:pt x="829" y="811"/>
                    <a:pt x="827" y="811"/>
                  </a:cubicBezTo>
                  <a:cubicBezTo>
                    <a:pt x="701" y="811"/>
                    <a:pt x="576" y="843"/>
                    <a:pt x="465" y="905"/>
                  </a:cubicBezTo>
                  <a:lnTo>
                    <a:pt x="530" y="342"/>
                  </a:lnTo>
                  <a:lnTo>
                    <a:pt x="1472" y="342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38"/>
            <p:cNvSpPr/>
            <p:nvPr/>
          </p:nvSpPr>
          <p:spPr>
            <a:xfrm>
              <a:off x="6825005" y="4390973"/>
              <a:ext cx="42779" cy="67098"/>
            </a:xfrm>
            <a:custGeom>
              <a:rect b="b" l="l" r="r" t="t"/>
              <a:pathLst>
                <a:path extrusionOk="0" h="2428" w="1548">
                  <a:moveTo>
                    <a:pt x="773" y="315"/>
                  </a:moveTo>
                  <a:cubicBezTo>
                    <a:pt x="905" y="315"/>
                    <a:pt x="1002" y="368"/>
                    <a:pt x="1062" y="472"/>
                  </a:cubicBezTo>
                  <a:cubicBezTo>
                    <a:pt x="1122" y="574"/>
                    <a:pt x="1153" y="738"/>
                    <a:pt x="1153" y="960"/>
                  </a:cubicBezTo>
                  <a:lnTo>
                    <a:pt x="1153" y="1493"/>
                  </a:lnTo>
                  <a:cubicBezTo>
                    <a:pt x="1150" y="1706"/>
                    <a:pt x="1118" y="1864"/>
                    <a:pt x="1057" y="1964"/>
                  </a:cubicBezTo>
                  <a:cubicBezTo>
                    <a:pt x="996" y="2064"/>
                    <a:pt x="904" y="2113"/>
                    <a:pt x="776" y="2113"/>
                  </a:cubicBezTo>
                  <a:cubicBezTo>
                    <a:pt x="645" y="2113"/>
                    <a:pt x="548" y="2061"/>
                    <a:pt x="485" y="1951"/>
                  </a:cubicBezTo>
                  <a:cubicBezTo>
                    <a:pt x="424" y="1843"/>
                    <a:pt x="394" y="1679"/>
                    <a:pt x="394" y="1458"/>
                  </a:cubicBezTo>
                  <a:lnTo>
                    <a:pt x="394" y="921"/>
                  </a:lnTo>
                  <a:cubicBezTo>
                    <a:pt x="397" y="714"/>
                    <a:pt x="428" y="561"/>
                    <a:pt x="489" y="464"/>
                  </a:cubicBezTo>
                  <a:cubicBezTo>
                    <a:pt x="549" y="365"/>
                    <a:pt x="645" y="315"/>
                    <a:pt x="773" y="315"/>
                  </a:cubicBezTo>
                  <a:close/>
                  <a:moveTo>
                    <a:pt x="773" y="1"/>
                  </a:moveTo>
                  <a:cubicBezTo>
                    <a:pt x="512" y="1"/>
                    <a:pt x="319" y="85"/>
                    <a:pt x="192" y="254"/>
                  </a:cubicBezTo>
                  <a:cubicBezTo>
                    <a:pt x="64" y="425"/>
                    <a:pt x="0" y="680"/>
                    <a:pt x="0" y="1019"/>
                  </a:cubicBezTo>
                  <a:lnTo>
                    <a:pt x="0" y="1428"/>
                  </a:lnTo>
                  <a:cubicBezTo>
                    <a:pt x="3" y="1759"/>
                    <a:pt x="70" y="2008"/>
                    <a:pt x="200" y="2176"/>
                  </a:cubicBezTo>
                  <a:cubicBezTo>
                    <a:pt x="329" y="2345"/>
                    <a:pt x="521" y="2428"/>
                    <a:pt x="776" y="2428"/>
                  </a:cubicBezTo>
                  <a:cubicBezTo>
                    <a:pt x="778" y="2428"/>
                    <a:pt x="780" y="2428"/>
                    <a:pt x="782" y="2428"/>
                  </a:cubicBezTo>
                  <a:cubicBezTo>
                    <a:pt x="1040" y="2428"/>
                    <a:pt x="1232" y="2342"/>
                    <a:pt x="1357" y="2170"/>
                  </a:cubicBezTo>
                  <a:cubicBezTo>
                    <a:pt x="1484" y="1997"/>
                    <a:pt x="1548" y="1741"/>
                    <a:pt x="1548" y="1401"/>
                  </a:cubicBezTo>
                  <a:lnTo>
                    <a:pt x="1548" y="991"/>
                  </a:lnTo>
                  <a:cubicBezTo>
                    <a:pt x="1545" y="662"/>
                    <a:pt x="1480" y="414"/>
                    <a:pt x="1352" y="248"/>
                  </a:cubicBezTo>
                  <a:cubicBezTo>
                    <a:pt x="1225" y="83"/>
                    <a:pt x="1031" y="1"/>
                    <a:pt x="7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38"/>
            <p:cNvSpPr/>
            <p:nvPr/>
          </p:nvSpPr>
          <p:spPr>
            <a:xfrm>
              <a:off x="2866319" y="4698275"/>
              <a:ext cx="197424" cy="197010"/>
            </a:xfrm>
            <a:custGeom>
              <a:rect b="b" l="l" r="r" t="t"/>
              <a:pathLst>
                <a:path extrusionOk="0" h="7129" w="7144">
                  <a:moveTo>
                    <a:pt x="6918" y="0"/>
                  </a:moveTo>
                  <a:lnTo>
                    <a:pt x="0" y="6903"/>
                  </a:lnTo>
                  <a:lnTo>
                    <a:pt x="226" y="7129"/>
                  </a:lnTo>
                  <a:lnTo>
                    <a:pt x="7144" y="226"/>
                  </a:lnTo>
                  <a:lnTo>
                    <a:pt x="69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38"/>
            <p:cNvSpPr/>
            <p:nvPr/>
          </p:nvSpPr>
          <p:spPr>
            <a:xfrm>
              <a:off x="2867701" y="4701978"/>
              <a:ext cx="578097" cy="577129"/>
            </a:xfrm>
            <a:custGeom>
              <a:rect b="b" l="l" r="r" t="t"/>
              <a:pathLst>
                <a:path extrusionOk="0" h="20884" w="20919">
                  <a:moveTo>
                    <a:pt x="20693" y="1"/>
                  </a:moveTo>
                  <a:lnTo>
                    <a:pt x="0" y="20657"/>
                  </a:lnTo>
                  <a:lnTo>
                    <a:pt x="226" y="20883"/>
                  </a:lnTo>
                  <a:lnTo>
                    <a:pt x="20919" y="227"/>
                  </a:lnTo>
                  <a:lnTo>
                    <a:pt x="206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38"/>
            <p:cNvSpPr/>
            <p:nvPr/>
          </p:nvSpPr>
          <p:spPr>
            <a:xfrm>
              <a:off x="3246134" y="4705349"/>
              <a:ext cx="574311" cy="573509"/>
            </a:xfrm>
            <a:custGeom>
              <a:rect b="b" l="l" r="r" t="t"/>
              <a:pathLst>
                <a:path extrusionOk="0" h="20753" w="20782">
                  <a:moveTo>
                    <a:pt x="20556" y="1"/>
                  </a:moveTo>
                  <a:lnTo>
                    <a:pt x="1" y="20527"/>
                  </a:lnTo>
                  <a:lnTo>
                    <a:pt x="226" y="20753"/>
                  </a:lnTo>
                  <a:lnTo>
                    <a:pt x="20782" y="226"/>
                  </a:lnTo>
                  <a:lnTo>
                    <a:pt x="205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38"/>
            <p:cNvSpPr/>
            <p:nvPr/>
          </p:nvSpPr>
          <p:spPr>
            <a:xfrm>
              <a:off x="3624236" y="4701342"/>
              <a:ext cx="577682" cy="576494"/>
            </a:xfrm>
            <a:custGeom>
              <a:rect b="b" l="l" r="r" t="t"/>
              <a:pathLst>
                <a:path extrusionOk="0" h="20861" w="20904">
                  <a:moveTo>
                    <a:pt x="20678" y="0"/>
                  </a:moveTo>
                  <a:lnTo>
                    <a:pt x="1" y="20635"/>
                  </a:lnTo>
                  <a:lnTo>
                    <a:pt x="226" y="20861"/>
                  </a:lnTo>
                  <a:lnTo>
                    <a:pt x="20904" y="227"/>
                  </a:lnTo>
                  <a:lnTo>
                    <a:pt x="206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38"/>
            <p:cNvSpPr/>
            <p:nvPr/>
          </p:nvSpPr>
          <p:spPr>
            <a:xfrm>
              <a:off x="4002836" y="4893378"/>
              <a:ext cx="386448" cy="385812"/>
            </a:xfrm>
            <a:custGeom>
              <a:rect b="b" l="l" r="r" t="t"/>
              <a:pathLst>
                <a:path extrusionOk="0" h="13961" w="13984">
                  <a:moveTo>
                    <a:pt x="13757" y="1"/>
                  </a:moveTo>
                  <a:lnTo>
                    <a:pt x="1" y="13733"/>
                  </a:lnTo>
                  <a:lnTo>
                    <a:pt x="226" y="13960"/>
                  </a:lnTo>
                  <a:lnTo>
                    <a:pt x="13983" y="228"/>
                  </a:lnTo>
                  <a:lnTo>
                    <a:pt x="137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38"/>
            <p:cNvSpPr/>
            <p:nvPr/>
          </p:nvSpPr>
          <p:spPr>
            <a:xfrm>
              <a:off x="3443890" y="543767"/>
              <a:ext cx="376306" cy="375643"/>
            </a:xfrm>
            <a:custGeom>
              <a:rect b="b" l="l" r="r" t="t"/>
              <a:pathLst>
                <a:path extrusionOk="0" h="13593" w="13617">
                  <a:moveTo>
                    <a:pt x="13390" y="0"/>
                  </a:moveTo>
                  <a:lnTo>
                    <a:pt x="1" y="13367"/>
                  </a:lnTo>
                  <a:lnTo>
                    <a:pt x="227" y="13592"/>
                  </a:lnTo>
                  <a:lnTo>
                    <a:pt x="13616" y="226"/>
                  </a:lnTo>
                  <a:lnTo>
                    <a:pt x="133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38"/>
            <p:cNvSpPr/>
            <p:nvPr/>
          </p:nvSpPr>
          <p:spPr>
            <a:xfrm>
              <a:off x="3448257" y="543712"/>
              <a:ext cx="750290" cy="749268"/>
            </a:xfrm>
            <a:custGeom>
              <a:rect b="b" l="l" r="r" t="t"/>
              <a:pathLst>
                <a:path extrusionOk="0" h="27113" w="27150">
                  <a:moveTo>
                    <a:pt x="26924" y="1"/>
                  </a:moveTo>
                  <a:lnTo>
                    <a:pt x="1" y="26887"/>
                  </a:lnTo>
                  <a:lnTo>
                    <a:pt x="226" y="27113"/>
                  </a:lnTo>
                  <a:lnTo>
                    <a:pt x="27150" y="227"/>
                  </a:lnTo>
                  <a:lnTo>
                    <a:pt x="269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38"/>
            <p:cNvSpPr/>
            <p:nvPr/>
          </p:nvSpPr>
          <p:spPr>
            <a:xfrm>
              <a:off x="3627636" y="543684"/>
              <a:ext cx="949179" cy="949179"/>
            </a:xfrm>
            <a:custGeom>
              <a:rect b="b" l="l" r="r" t="t"/>
              <a:pathLst>
                <a:path extrusionOk="0" h="34347" w="34347">
                  <a:moveTo>
                    <a:pt x="34121" y="1"/>
                  </a:moveTo>
                  <a:lnTo>
                    <a:pt x="1" y="34121"/>
                  </a:lnTo>
                  <a:lnTo>
                    <a:pt x="227" y="34346"/>
                  </a:lnTo>
                  <a:lnTo>
                    <a:pt x="34347" y="226"/>
                  </a:lnTo>
                  <a:lnTo>
                    <a:pt x="341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38"/>
            <p:cNvSpPr/>
            <p:nvPr/>
          </p:nvSpPr>
          <p:spPr>
            <a:xfrm>
              <a:off x="4004328" y="922062"/>
              <a:ext cx="572514" cy="571713"/>
            </a:xfrm>
            <a:custGeom>
              <a:rect b="b" l="l" r="r" t="t"/>
              <a:pathLst>
                <a:path extrusionOk="0" h="20688" w="20717">
                  <a:moveTo>
                    <a:pt x="20491" y="0"/>
                  </a:moveTo>
                  <a:lnTo>
                    <a:pt x="1" y="20462"/>
                  </a:lnTo>
                  <a:lnTo>
                    <a:pt x="226" y="20688"/>
                  </a:lnTo>
                  <a:lnTo>
                    <a:pt x="20717" y="226"/>
                  </a:lnTo>
                  <a:lnTo>
                    <a:pt x="204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38"/>
            <p:cNvSpPr/>
            <p:nvPr/>
          </p:nvSpPr>
          <p:spPr>
            <a:xfrm>
              <a:off x="4379031" y="1306327"/>
              <a:ext cx="186343" cy="186066"/>
            </a:xfrm>
            <a:custGeom>
              <a:rect b="b" l="l" r="r" t="t"/>
              <a:pathLst>
                <a:path extrusionOk="0" h="6733" w="6743">
                  <a:moveTo>
                    <a:pt x="6517" y="0"/>
                  </a:moveTo>
                  <a:lnTo>
                    <a:pt x="0" y="6506"/>
                  </a:lnTo>
                  <a:lnTo>
                    <a:pt x="226" y="6733"/>
                  </a:lnTo>
                  <a:lnTo>
                    <a:pt x="6742" y="228"/>
                  </a:lnTo>
                  <a:lnTo>
                    <a:pt x="65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38"/>
            <p:cNvSpPr/>
            <p:nvPr/>
          </p:nvSpPr>
          <p:spPr>
            <a:xfrm>
              <a:off x="3900448" y="4704824"/>
              <a:ext cx="33770" cy="11800"/>
            </a:xfrm>
            <a:custGeom>
              <a:rect b="b" l="l" r="r" t="t"/>
              <a:pathLst>
                <a:path extrusionOk="0" h="427" w="1222">
                  <a:moveTo>
                    <a:pt x="0" y="0"/>
                  </a:moveTo>
                  <a:lnTo>
                    <a:pt x="0" y="427"/>
                  </a:lnTo>
                  <a:lnTo>
                    <a:pt x="1222" y="427"/>
                  </a:lnTo>
                  <a:lnTo>
                    <a:pt x="12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38"/>
            <p:cNvSpPr/>
            <p:nvPr/>
          </p:nvSpPr>
          <p:spPr>
            <a:xfrm>
              <a:off x="3832825" y="4704824"/>
              <a:ext cx="33825" cy="11800"/>
            </a:xfrm>
            <a:custGeom>
              <a:rect b="b" l="l" r="r" t="t"/>
              <a:pathLst>
                <a:path extrusionOk="0" h="427" w="1224">
                  <a:moveTo>
                    <a:pt x="1" y="0"/>
                  </a:moveTo>
                  <a:lnTo>
                    <a:pt x="1" y="427"/>
                  </a:lnTo>
                  <a:lnTo>
                    <a:pt x="1224" y="427"/>
                  </a:lnTo>
                  <a:lnTo>
                    <a:pt x="1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38"/>
            <p:cNvSpPr/>
            <p:nvPr/>
          </p:nvSpPr>
          <p:spPr>
            <a:xfrm>
              <a:off x="3968016" y="4704824"/>
              <a:ext cx="33825" cy="11800"/>
            </a:xfrm>
            <a:custGeom>
              <a:rect b="b" l="l" r="r" t="t"/>
              <a:pathLst>
                <a:path extrusionOk="0" h="427" w="1224">
                  <a:moveTo>
                    <a:pt x="0" y="0"/>
                  </a:moveTo>
                  <a:lnTo>
                    <a:pt x="0" y="427"/>
                  </a:lnTo>
                  <a:lnTo>
                    <a:pt x="1223" y="427"/>
                  </a:lnTo>
                  <a:lnTo>
                    <a:pt x="1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38"/>
            <p:cNvSpPr/>
            <p:nvPr/>
          </p:nvSpPr>
          <p:spPr>
            <a:xfrm>
              <a:off x="4035583" y="4704824"/>
              <a:ext cx="33825" cy="11800"/>
            </a:xfrm>
            <a:custGeom>
              <a:rect b="b" l="l" r="r" t="t"/>
              <a:pathLst>
                <a:path extrusionOk="0" h="427" w="1224">
                  <a:moveTo>
                    <a:pt x="0" y="0"/>
                  </a:moveTo>
                  <a:lnTo>
                    <a:pt x="0" y="427"/>
                  </a:lnTo>
                  <a:lnTo>
                    <a:pt x="1223" y="427"/>
                  </a:lnTo>
                  <a:lnTo>
                    <a:pt x="1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38"/>
            <p:cNvSpPr/>
            <p:nvPr/>
          </p:nvSpPr>
          <p:spPr>
            <a:xfrm>
              <a:off x="3765258" y="4704824"/>
              <a:ext cx="33798" cy="11800"/>
            </a:xfrm>
            <a:custGeom>
              <a:rect b="b" l="l" r="r" t="t"/>
              <a:pathLst>
                <a:path extrusionOk="0" h="427" w="1223">
                  <a:moveTo>
                    <a:pt x="1" y="0"/>
                  </a:moveTo>
                  <a:lnTo>
                    <a:pt x="1" y="427"/>
                  </a:lnTo>
                  <a:lnTo>
                    <a:pt x="1223" y="427"/>
                  </a:lnTo>
                  <a:lnTo>
                    <a:pt x="1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38"/>
            <p:cNvSpPr/>
            <p:nvPr/>
          </p:nvSpPr>
          <p:spPr>
            <a:xfrm>
              <a:off x="4103179" y="4704824"/>
              <a:ext cx="33798" cy="11800"/>
            </a:xfrm>
            <a:custGeom>
              <a:rect b="b" l="l" r="r" t="t"/>
              <a:pathLst>
                <a:path extrusionOk="0" h="427" w="1223">
                  <a:moveTo>
                    <a:pt x="0" y="0"/>
                  </a:moveTo>
                  <a:lnTo>
                    <a:pt x="0" y="427"/>
                  </a:lnTo>
                  <a:lnTo>
                    <a:pt x="1222" y="427"/>
                  </a:lnTo>
                  <a:lnTo>
                    <a:pt x="12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38"/>
            <p:cNvSpPr/>
            <p:nvPr/>
          </p:nvSpPr>
          <p:spPr>
            <a:xfrm>
              <a:off x="3494932" y="4704824"/>
              <a:ext cx="33798" cy="11800"/>
            </a:xfrm>
            <a:custGeom>
              <a:rect b="b" l="l" r="r" t="t"/>
              <a:pathLst>
                <a:path extrusionOk="0" h="427" w="1223">
                  <a:moveTo>
                    <a:pt x="0" y="0"/>
                  </a:moveTo>
                  <a:lnTo>
                    <a:pt x="0" y="427"/>
                  </a:lnTo>
                  <a:lnTo>
                    <a:pt x="1222" y="427"/>
                  </a:lnTo>
                  <a:lnTo>
                    <a:pt x="12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38"/>
            <p:cNvSpPr/>
            <p:nvPr/>
          </p:nvSpPr>
          <p:spPr>
            <a:xfrm>
              <a:off x="3562500" y="4704824"/>
              <a:ext cx="33825" cy="11800"/>
            </a:xfrm>
            <a:custGeom>
              <a:rect b="b" l="l" r="r" t="t"/>
              <a:pathLst>
                <a:path extrusionOk="0" h="427" w="1224">
                  <a:moveTo>
                    <a:pt x="0" y="0"/>
                  </a:moveTo>
                  <a:lnTo>
                    <a:pt x="0" y="427"/>
                  </a:lnTo>
                  <a:lnTo>
                    <a:pt x="1223" y="427"/>
                  </a:lnTo>
                  <a:lnTo>
                    <a:pt x="1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38"/>
            <p:cNvSpPr/>
            <p:nvPr/>
          </p:nvSpPr>
          <p:spPr>
            <a:xfrm>
              <a:off x="3697663" y="4704824"/>
              <a:ext cx="33825" cy="11800"/>
            </a:xfrm>
            <a:custGeom>
              <a:rect b="b" l="l" r="r" t="t"/>
              <a:pathLst>
                <a:path extrusionOk="0" h="427" w="1224">
                  <a:moveTo>
                    <a:pt x="1" y="0"/>
                  </a:moveTo>
                  <a:lnTo>
                    <a:pt x="1" y="427"/>
                  </a:lnTo>
                  <a:lnTo>
                    <a:pt x="1224" y="427"/>
                  </a:lnTo>
                  <a:lnTo>
                    <a:pt x="12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38"/>
            <p:cNvSpPr/>
            <p:nvPr/>
          </p:nvSpPr>
          <p:spPr>
            <a:xfrm>
              <a:off x="3630095" y="4704824"/>
              <a:ext cx="33798" cy="11800"/>
            </a:xfrm>
            <a:custGeom>
              <a:rect b="b" l="l" r="r" t="t"/>
              <a:pathLst>
                <a:path extrusionOk="0" h="427" w="1223">
                  <a:moveTo>
                    <a:pt x="1" y="0"/>
                  </a:moveTo>
                  <a:lnTo>
                    <a:pt x="1" y="427"/>
                  </a:lnTo>
                  <a:lnTo>
                    <a:pt x="1222" y="427"/>
                  </a:lnTo>
                  <a:lnTo>
                    <a:pt x="122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38"/>
            <p:cNvSpPr/>
            <p:nvPr/>
          </p:nvSpPr>
          <p:spPr>
            <a:xfrm>
              <a:off x="2675057" y="4409793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38"/>
            <p:cNvSpPr/>
            <p:nvPr/>
          </p:nvSpPr>
          <p:spPr>
            <a:xfrm>
              <a:off x="2675057" y="4197971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38"/>
            <p:cNvSpPr/>
            <p:nvPr/>
          </p:nvSpPr>
          <p:spPr>
            <a:xfrm>
              <a:off x="2675057" y="4268550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38"/>
            <p:cNvSpPr/>
            <p:nvPr/>
          </p:nvSpPr>
          <p:spPr>
            <a:xfrm>
              <a:off x="2675057" y="4339158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0"/>
                  </a:moveTo>
                  <a:lnTo>
                    <a:pt x="1" y="1279"/>
                  </a:lnTo>
                  <a:lnTo>
                    <a:pt x="426" y="1279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38"/>
            <p:cNvSpPr/>
            <p:nvPr/>
          </p:nvSpPr>
          <p:spPr>
            <a:xfrm>
              <a:off x="4756056" y="3842529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38"/>
            <p:cNvSpPr/>
            <p:nvPr/>
          </p:nvSpPr>
          <p:spPr>
            <a:xfrm>
              <a:off x="4756056" y="3701314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38"/>
            <p:cNvSpPr/>
            <p:nvPr/>
          </p:nvSpPr>
          <p:spPr>
            <a:xfrm>
              <a:off x="4756056" y="3771894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38"/>
            <p:cNvSpPr/>
            <p:nvPr/>
          </p:nvSpPr>
          <p:spPr>
            <a:xfrm>
              <a:off x="4756056" y="3630735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38"/>
            <p:cNvSpPr/>
            <p:nvPr/>
          </p:nvSpPr>
          <p:spPr>
            <a:xfrm>
              <a:off x="4269652" y="3191366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38"/>
            <p:cNvSpPr/>
            <p:nvPr/>
          </p:nvSpPr>
          <p:spPr>
            <a:xfrm>
              <a:off x="4481474" y="3191366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1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38"/>
            <p:cNvSpPr/>
            <p:nvPr/>
          </p:nvSpPr>
          <p:spPr>
            <a:xfrm>
              <a:off x="4340259" y="3191366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0" y="1"/>
                  </a:moveTo>
                  <a:lnTo>
                    <a:pt x="0" y="426"/>
                  </a:lnTo>
                  <a:lnTo>
                    <a:pt x="1279" y="426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38"/>
            <p:cNvSpPr/>
            <p:nvPr/>
          </p:nvSpPr>
          <p:spPr>
            <a:xfrm>
              <a:off x="4410867" y="3191366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38"/>
            <p:cNvSpPr/>
            <p:nvPr/>
          </p:nvSpPr>
          <p:spPr>
            <a:xfrm>
              <a:off x="4222562" y="1488746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0"/>
                  </a:moveTo>
                  <a:lnTo>
                    <a:pt x="1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38"/>
            <p:cNvSpPr/>
            <p:nvPr/>
          </p:nvSpPr>
          <p:spPr>
            <a:xfrm>
              <a:off x="4293169" y="1488746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38"/>
            <p:cNvSpPr/>
            <p:nvPr/>
          </p:nvSpPr>
          <p:spPr>
            <a:xfrm>
              <a:off x="4151982" y="1488746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38"/>
            <p:cNvSpPr/>
            <p:nvPr/>
          </p:nvSpPr>
          <p:spPr>
            <a:xfrm>
              <a:off x="4081347" y="1488746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38"/>
            <p:cNvSpPr/>
            <p:nvPr/>
          </p:nvSpPr>
          <p:spPr>
            <a:xfrm>
              <a:off x="4756056" y="1638251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38"/>
            <p:cNvSpPr/>
            <p:nvPr/>
          </p:nvSpPr>
          <p:spPr>
            <a:xfrm>
              <a:off x="4756056" y="1779438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38"/>
            <p:cNvSpPr/>
            <p:nvPr/>
          </p:nvSpPr>
          <p:spPr>
            <a:xfrm>
              <a:off x="4756056" y="1567644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0"/>
                  </a:moveTo>
                  <a:lnTo>
                    <a:pt x="1" y="1279"/>
                  </a:lnTo>
                  <a:lnTo>
                    <a:pt x="426" y="1279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38"/>
            <p:cNvSpPr/>
            <p:nvPr/>
          </p:nvSpPr>
          <p:spPr>
            <a:xfrm>
              <a:off x="4756056" y="1708858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38"/>
            <p:cNvSpPr/>
            <p:nvPr/>
          </p:nvSpPr>
          <p:spPr>
            <a:xfrm>
              <a:off x="2675057" y="1892244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38"/>
            <p:cNvSpPr/>
            <p:nvPr/>
          </p:nvSpPr>
          <p:spPr>
            <a:xfrm>
              <a:off x="2675057" y="1751029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38"/>
            <p:cNvSpPr/>
            <p:nvPr/>
          </p:nvSpPr>
          <p:spPr>
            <a:xfrm>
              <a:off x="2675057" y="1821665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38"/>
            <p:cNvSpPr/>
            <p:nvPr/>
          </p:nvSpPr>
          <p:spPr>
            <a:xfrm>
              <a:off x="2675057" y="1962852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38"/>
            <p:cNvSpPr/>
            <p:nvPr/>
          </p:nvSpPr>
          <p:spPr>
            <a:xfrm>
              <a:off x="555425" y="165941"/>
              <a:ext cx="5953684" cy="5495082"/>
            </a:xfrm>
            <a:custGeom>
              <a:rect b="b" l="l" r="r" t="t"/>
              <a:pathLst>
                <a:path extrusionOk="0" h="198845" w="215440">
                  <a:moveTo>
                    <a:pt x="138366" y="320"/>
                  </a:moveTo>
                  <a:lnTo>
                    <a:pt x="138366" y="4564"/>
                  </a:lnTo>
                  <a:lnTo>
                    <a:pt x="124994" y="4564"/>
                  </a:lnTo>
                  <a:lnTo>
                    <a:pt x="124994" y="320"/>
                  </a:lnTo>
                  <a:close/>
                  <a:moveTo>
                    <a:pt x="138366" y="4883"/>
                  </a:moveTo>
                  <a:lnTo>
                    <a:pt x="138366" y="9127"/>
                  </a:lnTo>
                  <a:lnTo>
                    <a:pt x="124994" y="9127"/>
                  </a:lnTo>
                  <a:lnTo>
                    <a:pt x="124994" y="4883"/>
                  </a:lnTo>
                  <a:close/>
                  <a:moveTo>
                    <a:pt x="138366" y="9447"/>
                  </a:moveTo>
                  <a:lnTo>
                    <a:pt x="138366" y="13638"/>
                  </a:lnTo>
                  <a:lnTo>
                    <a:pt x="124994" y="13638"/>
                  </a:lnTo>
                  <a:lnTo>
                    <a:pt x="124994" y="9447"/>
                  </a:lnTo>
                  <a:close/>
                  <a:moveTo>
                    <a:pt x="49318" y="12667"/>
                  </a:moveTo>
                  <a:lnTo>
                    <a:pt x="49318" y="15035"/>
                  </a:lnTo>
                  <a:lnTo>
                    <a:pt x="36053" y="15035"/>
                  </a:lnTo>
                  <a:lnTo>
                    <a:pt x="36053" y="12667"/>
                  </a:lnTo>
                  <a:close/>
                  <a:moveTo>
                    <a:pt x="110291" y="14703"/>
                  </a:moveTo>
                  <a:lnTo>
                    <a:pt x="110291" y="17352"/>
                  </a:lnTo>
                  <a:lnTo>
                    <a:pt x="104404" y="17352"/>
                  </a:lnTo>
                  <a:lnTo>
                    <a:pt x="104404" y="14703"/>
                  </a:lnTo>
                  <a:close/>
                  <a:moveTo>
                    <a:pt x="110291" y="18202"/>
                  </a:moveTo>
                  <a:lnTo>
                    <a:pt x="110291" y="19086"/>
                  </a:lnTo>
                  <a:lnTo>
                    <a:pt x="104404" y="19406"/>
                  </a:lnTo>
                  <a:lnTo>
                    <a:pt x="104404" y="18202"/>
                  </a:lnTo>
                  <a:close/>
                  <a:moveTo>
                    <a:pt x="110291" y="19938"/>
                  </a:moveTo>
                  <a:lnTo>
                    <a:pt x="110291" y="21881"/>
                  </a:lnTo>
                  <a:lnTo>
                    <a:pt x="104404" y="21726"/>
                  </a:lnTo>
                  <a:lnTo>
                    <a:pt x="104404" y="20258"/>
                  </a:lnTo>
                  <a:lnTo>
                    <a:pt x="110291" y="19938"/>
                  </a:lnTo>
                  <a:close/>
                  <a:moveTo>
                    <a:pt x="104404" y="22578"/>
                  </a:moveTo>
                  <a:lnTo>
                    <a:pt x="110291" y="22733"/>
                  </a:lnTo>
                  <a:lnTo>
                    <a:pt x="110291" y="23678"/>
                  </a:lnTo>
                  <a:lnTo>
                    <a:pt x="104404" y="23793"/>
                  </a:lnTo>
                  <a:lnTo>
                    <a:pt x="104404" y="22578"/>
                  </a:lnTo>
                  <a:close/>
                  <a:moveTo>
                    <a:pt x="110291" y="24530"/>
                  </a:moveTo>
                  <a:lnTo>
                    <a:pt x="110291" y="26032"/>
                  </a:lnTo>
                  <a:lnTo>
                    <a:pt x="104404" y="26032"/>
                  </a:lnTo>
                  <a:lnTo>
                    <a:pt x="104404" y="24645"/>
                  </a:lnTo>
                  <a:lnTo>
                    <a:pt x="110291" y="24530"/>
                  </a:lnTo>
                  <a:close/>
                  <a:moveTo>
                    <a:pt x="110291" y="26883"/>
                  </a:moveTo>
                  <a:lnTo>
                    <a:pt x="110291" y="27767"/>
                  </a:lnTo>
                  <a:lnTo>
                    <a:pt x="104404" y="28087"/>
                  </a:lnTo>
                  <a:lnTo>
                    <a:pt x="104404" y="26883"/>
                  </a:lnTo>
                  <a:close/>
                  <a:moveTo>
                    <a:pt x="179387" y="26358"/>
                  </a:moveTo>
                  <a:lnTo>
                    <a:pt x="179387" y="28727"/>
                  </a:lnTo>
                  <a:lnTo>
                    <a:pt x="166122" y="28727"/>
                  </a:lnTo>
                  <a:lnTo>
                    <a:pt x="166122" y="26358"/>
                  </a:lnTo>
                  <a:close/>
                  <a:moveTo>
                    <a:pt x="110291" y="28619"/>
                  </a:moveTo>
                  <a:lnTo>
                    <a:pt x="110291" y="30563"/>
                  </a:lnTo>
                  <a:lnTo>
                    <a:pt x="104404" y="30406"/>
                  </a:lnTo>
                  <a:lnTo>
                    <a:pt x="104404" y="28939"/>
                  </a:lnTo>
                  <a:lnTo>
                    <a:pt x="110291" y="28619"/>
                  </a:lnTo>
                  <a:close/>
                  <a:moveTo>
                    <a:pt x="158956" y="28395"/>
                  </a:moveTo>
                  <a:lnTo>
                    <a:pt x="158956" y="31214"/>
                  </a:lnTo>
                  <a:lnTo>
                    <a:pt x="156173" y="31214"/>
                  </a:lnTo>
                  <a:lnTo>
                    <a:pt x="156173" y="29859"/>
                  </a:lnTo>
                  <a:lnTo>
                    <a:pt x="153069" y="29859"/>
                  </a:lnTo>
                  <a:lnTo>
                    <a:pt x="153069" y="28395"/>
                  </a:lnTo>
                  <a:close/>
                  <a:moveTo>
                    <a:pt x="104404" y="31259"/>
                  </a:moveTo>
                  <a:lnTo>
                    <a:pt x="110291" y="31415"/>
                  </a:lnTo>
                  <a:lnTo>
                    <a:pt x="110291" y="32359"/>
                  </a:lnTo>
                  <a:lnTo>
                    <a:pt x="104404" y="32474"/>
                  </a:lnTo>
                  <a:lnTo>
                    <a:pt x="104404" y="31259"/>
                  </a:lnTo>
                  <a:close/>
                  <a:moveTo>
                    <a:pt x="186339" y="28393"/>
                  </a:moveTo>
                  <a:lnTo>
                    <a:pt x="186339" y="34175"/>
                  </a:lnTo>
                  <a:lnTo>
                    <a:pt x="179707" y="34175"/>
                  </a:lnTo>
                  <a:lnTo>
                    <a:pt x="179707" y="29152"/>
                  </a:lnTo>
                  <a:lnTo>
                    <a:pt x="179813" y="29152"/>
                  </a:lnTo>
                  <a:lnTo>
                    <a:pt x="179813" y="28395"/>
                  </a:lnTo>
                  <a:lnTo>
                    <a:pt x="186339" y="28393"/>
                  </a:lnTo>
                  <a:close/>
                  <a:moveTo>
                    <a:pt x="192440" y="28395"/>
                  </a:moveTo>
                  <a:lnTo>
                    <a:pt x="192440" y="34175"/>
                  </a:lnTo>
                  <a:lnTo>
                    <a:pt x="186553" y="34175"/>
                  </a:lnTo>
                  <a:lnTo>
                    <a:pt x="186553" y="28395"/>
                  </a:lnTo>
                  <a:close/>
                  <a:moveTo>
                    <a:pt x="165695" y="28395"/>
                  </a:moveTo>
                  <a:lnTo>
                    <a:pt x="165695" y="29152"/>
                  </a:lnTo>
                  <a:lnTo>
                    <a:pt x="165802" y="29152"/>
                  </a:lnTo>
                  <a:lnTo>
                    <a:pt x="165802" y="34181"/>
                  </a:lnTo>
                  <a:lnTo>
                    <a:pt x="163865" y="34167"/>
                  </a:lnTo>
                  <a:cubicBezTo>
                    <a:pt x="163810" y="32530"/>
                    <a:pt x="162462" y="31214"/>
                    <a:pt x="160812" y="31214"/>
                  </a:cubicBezTo>
                  <a:lnTo>
                    <a:pt x="159169" y="31214"/>
                  </a:lnTo>
                  <a:lnTo>
                    <a:pt x="159169" y="28395"/>
                  </a:lnTo>
                  <a:close/>
                  <a:moveTo>
                    <a:pt x="172648" y="29152"/>
                  </a:moveTo>
                  <a:lnTo>
                    <a:pt x="172648" y="34231"/>
                  </a:lnTo>
                  <a:lnTo>
                    <a:pt x="166015" y="34182"/>
                  </a:lnTo>
                  <a:lnTo>
                    <a:pt x="166015" y="29152"/>
                  </a:lnTo>
                  <a:close/>
                  <a:moveTo>
                    <a:pt x="179493" y="29152"/>
                  </a:moveTo>
                  <a:lnTo>
                    <a:pt x="179493" y="34175"/>
                  </a:lnTo>
                  <a:lnTo>
                    <a:pt x="179387" y="34175"/>
                  </a:lnTo>
                  <a:lnTo>
                    <a:pt x="179387" y="34279"/>
                  </a:lnTo>
                  <a:lnTo>
                    <a:pt x="172861" y="34231"/>
                  </a:lnTo>
                  <a:lnTo>
                    <a:pt x="172861" y="29152"/>
                  </a:lnTo>
                  <a:close/>
                  <a:moveTo>
                    <a:pt x="110291" y="33211"/>
                  </a:moveTo>
                  <a:lnTo>
                    <a:pt x="110291" y="34714"/>
                  </a:lnTo>
                  <a:lnTo>
                    <a:pt x="104404" y="34714"/>
                  </a:lnTo>
                  <a:lnTo>
                    <a:pt x="104404" y="33326"/>
                  </a:lnTo>
                  <a:lnTo>
                    <a:pt x="110291" y="33211"/>
                  </a:lnTo>
                  <a:close/>
                  <a:moveTo>
                    <a:pt x="110291" y="35565"/>
                  </a:moveTo>
                  <a:lnTo>
                    <a:pt x="110291" y="36449"/>
                  </a:lnTo>
                  <a:lnTo>
                    <a:pt x="104404" y="36769"/>
                  </a:lnTo>
                  <a:lnTo>
                    <a:pt x="104404" y="35566"/>
                  </a:lnTo>
                  <a:lnTo>
                    <a:pt x="110291" y="35565"/>
                  </a:lnTo>
                  <a:close/>
                  <a:moveTo>
                    <a:pt x="160813" y="31639"/>
                  </a:moveTo>
                  <a:cubicBezTo>
                    <a:pt x="162265" y="31639"/>
                    <a:pt x="163445" y="32819"/>
                    <a:pt x="163445" y="34271"/>
                  </a:cubicBezTo>
                  <a:cubicBezTo>
                    <a:pt x="163445" y="35721"/>
                    <a:pt x="162264" y="36903"/>
                    <a:pt x="160813" y="36903"/>
                  </a:cubicBezTo>
                  <a:lnTo>
                    <a:pt x="156173" y="36903"/>
                  </a:lnTo>
                  <a:lnTo>
                    <a:pt x="156173" y="31639"/>
                  </a:lnTo>
                  <a:close/>
                  <a:moveTo>
                    <a:pt x="155746" y="30286"/>
                  </a:moveTo>
                  <a:lnTo>
                    <a:pt x="155746" y="38260"/>
                  </a:lnTo>
                  <a:lnTo>
                    <a:pt x="153069" y="38259"/>
                  </a:lnTo>
                  <a:lnTo>
                    <a:pt x="153069" y="30286"/>
                  </a:lnTo>
                  <a:close/>
                  <a:moveTo>
                    <a:pt x="110291" y="37300"/>
                  </a:moveTo>
                  <a:lnTo>
                    <a:pt x="110291" y="39244"/>
                  </a:lnTo>
                  <a:lnTo>
                    <a:pt x="104404" y="39087"/>
                  </a:lnTo>
                  <a:lnTo>
                    <a:pt x="104404" y="37620"/>
                  </a:lnTo>
                  <a:lnTo>
                    <a:pt x="110291" y="37300"/>
                  </a:lnTo>
                  <a:close/>
                  <a:moveTo>
                    <a:pt x="23334" y="27756"/>
                  </a:moveTo>
                  <a:lnTo>
                    <a:pt x="23334" y="41021"/>
                  </a:lnTo>
                  <a:lnTo>
                    <a:pt x="20965" y="41021"/>
                  </a:lnTo>
                  <a:lnTo>
                    <a:pt x="20965" y="27756"/>
                  </a:lnTo>
                  <a:close/>
                  <a:moveTo>
                    <a:pt x="158956" y="37330"/>
                  </a:moveTo>
                  <a:lnTo>
                    <a:pt x="158956" y="41128"/>
                  </a:lnTo>
                  <a:lnTo>
                    <a:pt x="153069" y="41128"/>
                  </a:lnTo>
                  <a:lnTo>
                    <a:pt x="153069" y="38684"/>
                  </a:lnTo>
                  <a:lnTo>
                    <a:pt x="156173" y="38684"/>
                  </a:lnTo>
                  <a:lnTo>
                    <a:pt x="156173" y="37330"/>
                  </a:lnTo>
                  <a:close/>
                  <a:moveTo>
                    <a:pt x="163865" y="34379"/>
                  </a:moveTo>
                  <a:lnTo>
                    <a:pt x="165802" y="34394"/>
                  </a:lnTo>
                  <a:lnTo>
                    <a:pt x="165802" y="41128"/>
                  </a:lnTo>
                  <a:lnTo>
                    <a:pt x="159169" y="41128"/>
                  </a:lnTo>
                  <a:lnTo>
                    <a:pt x="159169" y="37330"/>
                  </a:lnTo>
                  <a:lnTo>
                    <a:pt x="160812" y="37330"/>
                  </a:lnTo>
                  <a:cubicBezTo>
                    <a:pt x="162462" y="37330"/>
                    <a:pt x="163808" y="36016"/>
                    <a:pt x="163865" y="34379"/>
                  </a:cubicBezTo>
                  <a:close/>
                  <a:moveTo>
                    <a:pt x="166015" y="34396"/>
                  </a:moveTo>
                  <a:lnTo>
                    <a:pt x="172648" y="34444"/>
                  </a:lnTo>
                  <a:lnTo>
                    <a:pt x="172648" y="41128"/>
                  </a:lnTo>
                  <a:lnTo>
                    <a:pt x="166015" y="41128"/>
                  </a:lnTo>
                  <a:lnTo>
                    <a:pt x="166015" y="34396"/>
                  </a:lnTo>
                  <a:close/>
                  <a:moveTo>
                    <a:pt x="172861" y="34445"/>
                  </a:moveTo>
                  <a:lnTo>
                    <a:pt x="179387" y="34493"/>
                  </a:lnTo>
                  <a:lnTo>
                    <a:pt x="179387" y="41128"/>
                  </a:lnTo>
                  <a:lnTo>
                    <a:pt x="172861" y="41128"/>
                  </a:lnTo>
                  <a:lnTo>
                    <a:pt x="172861" y="34445"/>
                  </a:lnTo>
                  <a:close/>
                  <a:moveTo>
                    <a:pt x="104404" y="39941"/>
                  </a:moveTo>
                  <a:lnTo>
                    <a:pt x="110291" y="40096"/>
                  </a:lnTo>
                  <a:lnTo>
                    <a:pt x="110291" y="41041"/>
                  </a:lnTo>
                  <a:lnTo>
                    <a:pt x="104404" y="41156"/>
                  </a:lnTo>
                  <a:lnTo>
                    <a:pt x="104404" y="39941"/>
                  </a:lnTo>
                  <a:close/>
                  <a:moveTo>
                    <a:pt x="110291" y="41893"/>
                  </a:moveTo>
                  <a:lnTo>
                    <a:pt x="110291" y="42988"/>
                  </a:lnTo>
                  <a:lnTo>
                    <a:pt x="104404" y="42988"/>
                  </a:lnTo>
                  <a:lnTo>
                    <a:pt x="104404" y="42008"/>
                  </a:lnTo>
                  <a:lnTo>
                    <a:pt x="110291" y="41893"/>
                  </a:lnTo>
                  <a:close/>
                  <a:moveTo>
                    <a:pt x="110291" y="43839"/>
                  </a:moveTo>
                  <a:lnTo>
                    <a:pt x="110291" y="47229"/>
                  </a:lnTo>
                  <a:lnTo>
                    <a:pt x="104404" y="47229"/>
                  </a:lnTo>
                  <a:lnTo>
                    <a:pt x="104404" y="43839"/>
                  </a:lnTo>
                  <a:close/>
                  <a:moveTo>
                    <a:pt x="192441" y="34601"/>
                  </a:moveTo>
                  <a:lnTo>
                    <a:pt x="192441" y="41021"/>
                  </a:lnTo>
                  <a:lnTo>
                    <a:pt x="191681" y="41021"/>
                  </a:lnTo>
                  <a:lnTo>
                    <a:pt x="191681" y="47867"/>
                  </a:lnTo>
                  <a:lnTo>
                    <a:pt x="179813" y="47867"/>
                  </a:lnTo>
                  <a:lnTo>
                    <a:pt x="179813" y="34601"/>
                  </a:lnTo>
                  <a:close/>
                  <a:moveTo>
                    <a:pt x="158956" y="41340"/>
                  </a:moveTo>
                  <a:lnTo>
                    <a:pt x="158956" y="47945"/>
                  </a:lnTo>
                  <a:lnTo>
                    <a:pt x="155024" y="47945"/>
                  </a:lnTo>
                  <a:cubicBezTo>
                    <a:pt x="154376" y="47853"/>
                    <a:pt x="153722" y="47795"/>
                    <a:pt x="153069" y="47770"/>
                  </a:cubicBezTo>
                  <a:lnTo>
                    <a:pt x="153069" y="41340"/>
                  </a:lnTo>
                  <a:close/>
                  <a:moveTo>
                    <a:pt x="165802" y="41340"/>
                  </a:moveTo>
                  <a:lnTo>
                    <a:pt x="165802" y="47945"/>
                  </a:lnTo>
                  <a:lnTo>
                    <a:pt x="159169" y="47945"/>
                  </a:lnTo>
                  <a:lnTo>
                    <a:pt x="159169" y="41340"/>
                  </a:lnTo>
                  <a:close/>
                  <a:moveTo>
                    <a:pt x="172648" y="41341"/>
                  </a:moveTo>
                  <a:lnTo>
                    <a:pt x="172648" y="47945"/>
                  </a:lnTo>
                  <a:lnTo>
                    <a:pt x="166015" y="47945"/>
                  </a:lnTo>
                  <a:lnTo>
                    <a:pt x="166015" y="41341"/>
                  </a:lnTo>
                  <a:close/>
                  <a:moveTo>
                    <a:pt x="172861" y="41340"/>
                  </a:moveTo>
                  <a:lnTo>
                    <a:pt x="179387" y="41341"/>
                  </a:lnTo>
                  <a:lnTo>
                    <a:pt x="179387" y="47945"/>
                  </a:lnTo>
                  <a:lnTo>
                    <a:pt x="172861" y="47945"/>
                  </a:lnTo>
                  <a:lnTo>
                    <a:pt x="172861" y="41340"/>
                  </a:lnTo>
                  <a:close/>
                  <a:moveTo>
                    <a:pt x="158956" y="48158"/>
                  </a:moveTo>
                  <a:lnTo>
                    <a:pt x="158956" y="49038"/>
                  </a:lnTo>
                  <a:cubicBezTo>
                    <a:pt x="158116" y="48662"/>
                    <a:pt x="157210" y="48369"/>
                    <a:pt x="156237" y="48158"/>
                  </a:cubicBezTo>
                  <a:close/>
                  <a:moveTo>
                    <a:pt x="194475" y="41446"/>
                  </a:moveTo>
                  <a:lnTo>
                    <a:pt x="194475" y="54713"/>
                  </a:lnTo>
                  <a:lnTo>
                    <a:pt x="192107" y="54713"/>
                  </a:lnTo>
                  <a:lnTo>
                    <a:pt x="192107" y="41446"/>
                  </a:lnTo>
                  <a:close/>
                  <a:moveTo>
                    <a:pt x="32205" y="34601"/>
                  </a:moveTo>
                  <a:lnTo>
                    <a:pt x="32205" y="54803"/>
                  </a:lnTo>
                  <a:lnTo>
                    <a:pt x="23759" y="54803"/>
                  </a:lnTo>
                  <a:lnTo>
                    <a:pt x="23759" y="47911"/>
                  </a:lnTo>
                  <a:lnTo>
                    <a:pt x="23000" y="47911"/>
                  </a:lnTo>
                  <a:lnTo>
                    <a:pt x="23001" y="41448"/>
                  </a:lnTo>
                  <a:lnTo>
                    <a:pt x="23759" y="41448"/>
                  </a:lnTo>
                  <a:lnTo>
                    <a:pt x="23759" y="34601"/>
                  </a:lnTo>
                  <a:close/>
                  <a:moveTo>
                    <a:pt x="53996" y="34601"/>
                  </a:moveTo>
                  <a:cubicBezTo>
                    <a:pt x="55192" y="34601"/>
                    <a:pt x="56165" y="35349"/>
                    <a:pt x="56165" y="36267"/>
                  </a:cubicBezTo>
                  <a:lnTo>
                    <a:pt x="56165" y="53137"/>
                  </a:lnTo>
                  <a:cubicBezTo>
                    <a:pt x="56165" y="54055"/>
                    <a:pt x="55192" y="54803"/>
                    <a:pt x="53996" y="54803"/>
                  </a:cubicBezTo>
                  <a:lnTo>
                    <a:pt x="32630" y="54803"/>
                  </a:lnTo>
                  <a:lnTo>
                    <a:pt x="32630" y="34601"/>
                  </a:lnTo>
                  <a:close/>
                  <a:moveTo>
                    <a:pt x="165802" y="48158"/>
                  </a:moveTo>
                  <a:lnTo>
                    <a:pt x="165802" y="54820"/>
                  </a:lnTo>
                  <a:lnTo>
                    <a:pt x="164728" y="54820"/>
                  </a:lnTo>
                  <a:cubicBezTo>
                    <a:pt x="164224" y="53716"/>
                    <a:pt x="163540" y="52612"/>
                    <a:pt x="162610" y="51618"/>
                  </a:cubicBezTo>
                  <a:cubicBezTo>
                    <a:pt x="161640" y="50584"/>
                    <a:pt x="160489" y="49758"/>
                    <a:pt x="159169" y="49137"/>
                  </a:cubicBezTo>
                  <a:lnTo>
                    <a:pt x="159169" y="48158"/>
                  </a:lnTo>
                  <a:close/>
                  <a:moveTo>
                    <a:pt x="172648" y="48158"/>
                  </a:moveTo>
                  <a:lnTo>
                    <a:pt x="172648" y="54820"/>
                  </a:lnTo>
                  <a:lnTo>
                    <a:pt x="166015" y="54820"/>
                  </a:lnTo>
                  <a:lnTo>
                    <a:pt x="166015" y="48158"/>
                  </a:lnTo>
                  <a:close/>
                  <a:moveTo>
                    <a:pt x="179387" y="48158"/>
                  </a:moveTo>
                  <a:lnTo>
                    <a:pt x="179387" y="48292"/>
                  </a:lnTo>
                  <a:lnTo>
                    <a:pt x="179493" y="48292"/>
                  </a:lnTo>
                  <a:lnTo>
                    <a:pt x="179493" y="54820"/>
                  </a:lnTo>
                  <a:lnTo>
                    <a:pt x="172861" y="54820"/>
                  </a:lnTo>
                  <a:lnTo>
                    <a:pt x="172861" y="48158"/>
                  </a:lnTo>
                  <a:close/>
                  <a:moveTo>
                    <a:pt x="186339" y="48294"/>
                  </a:moveTo>
                  <a:lnTo>
                    <a:pt x="186339" y="54820"/>
                  </a:lnTo>
                  <a:lnTo>
                    <a:pt x="179707" y="54820"/>
                  </a:lnTo>
                  <a:lnTo>
                    <a:pt x="179707" y="48294"/>
                  </a:lnTo>
                  <a:close/>
                  <a:moveTo>
                    <a:pt x="191681" y="48294"/>
                  </a:moveTo>
                  <a:lnTo>
                    <a:pt x="191681" y="54820"/>
                  </a:lnTo>
                  <a:lnTo>
                    <a:pt x="186553" y="54820"/>
                  </a:lnTo>
                  <a:lnTo>
                    <a:pt x="186553" y="48294"/>
                  </a:lnTo>
                  <a:close/>
                  <a:moveTo>
                    <a:pt x="165802" y="55032"/>
                  </a:moveTo>
                  <a:lnTo>
                    <a:pt x="165802" y="58207"/>
                  </a:lnTo>
                  <a:cubicBezTo>
                    <a:pt x="165611" y="57230"/>
                    <a:pt x="165304" y="56134"/>
                    <a:pt x="164824" y="55032"/>
                  </a:cubicBezTo>
                  <a:close/>
                  <a:moveTo>
                    <a:pt x="152005" y="14064"/>
                  </a:moveTo>
                  <a:lnTo>
                    <a:pt x="152005" y="26691"/>
                  </a:lnTo>
                  <a:lnTo>
                    <a:pt x="151366" y="26691"/>
                  </a:lnTo>
                  <a:lnTo>
                    <a:pt x="151366" y="47227"/>
                  </a:lnTo>
                  <a:lnTo>
                    <a:pt x="138324" y="47227"/>
                  </a:lnTo>
                  <a:lnTo>
                    <a:pt x="138324" y="47866"/>
                  </a:lnTo>
                  <a:lnTo>
                    <a:pt x="137810" y="47866"/>
                  </a:lnTo>
                  <a:lnTo>
                    <a:pt x="137810" y="48294"/>
                  </a:lnTo>
                  <a:lnTo>
                    <a:pt x="138313" y="48294"/>
                  </a:lnTo>
                  <a:lnTo>
                    <a:pt x="138313" y="61442"/>
                  </a:lnTo>
                  <a:cubicBezTo>
                    <a:pt x="138253" y="61444"/>
                    <a:pt x="138180" y="61445"/>
                    <a:pt x="138095" y="61445"/>
                  </a:cubicBezTo>
                  <a:cubicBezTo>
                    <a:pt x="136698" y="61445"/>
                    <a:pt x="132103" y="61193"/>
                    <a:pt x="128781" y="58083"/>
                  </a:cubicBezTo>
                  <a:cubicBezTo>
                    <a:pt x="126365" y="55821"/>
                    <a:pt x="125114" y="52527"/>
                    <a:pt x="125052" y="48294"/>
                  </a:cubicBezTo>
                  <a:lnTo>
                    <a:pt x="126313" y="48294"/>
                  </a:lnTo>
                  <a:lnTo>
                    <a:pt x="126313" y="47868"/>
                  </a:lnTo>
                  <a:lnTo>
                    <a:pt x="125045" y="47868"/>
                  </a:lnTo>
                  <a:lnTo>
                    <a:pt x="125045" y="47230"/>
                  </a:lnTo>
                  <a:lnTo>
                    <a:pt x="111995" y="47230"/>
                  </a:lnTo>
                  <a:lnTo>
                    <a:pt x="111995" y="14064"/>
                  </a:lnTo>
                  <a:close/>
                  <a:moveTo>
                    <a:pt x="23334" y="48337"/>
                  </a:moveTo>
                  <a:lnTo>
                    <a:pt x="23334" y="61602"/>
                  </a:lnTo>
                  <a:lnTo>
                    <a:pt x="20965" y="61602"/>
                  </a:lnTo>
                  <a:lnTo>
                    <a:pt x="20965" y="48337"/>
                  </a:lnTo>
                  <a:close/>
                  <a:moveTo>
                    <a:pt x="179493" y="55032"/>
                  </a:moveTo>
                  <a:lnTo>
                    <a:pt x="179493" y="61664"/>
                  </a:lnTo>
                  <a:lnTo>
                    <a:pt x="172861" y="61664"/>
                  </a:lnTo>
                  <a:lnTo>
                    <a:pt x="172861" y="55032"/>
                  </a:lnTo>
                  <a:close/>
                  <a:moveTo>
                    <a:pt x="186339" y="55032"/>
                  </a:moveTo>
                  <a:lnTo>
                    <a:pt x="186339" y="61664"/>
                  </a:lnTo>
                  <a:lnTo>
                    <a:pt x="179707" y="61664"/>
                  </a:lnTo>
                  <a:lnTo>
                    <a:pt x="179707" y="55032"/>
                  </a:lnTo>
                  <a:close/>
                  <a:moveTo>
                    <a:pt x="191682" y="55032"/>
                  </a:moveTo>
                  <a:lnTo>
                    <a:pt x="191682" y="55138"/>
                  </a:lnTo>
                  <a:lnTo>
                    <a:pt x="192440" y="55138"/>
                  </a:lnTo>
                  <a:lnTo>
                    <a:pt x="192440" y="61664"/>
                  </a:lnTo>
                  <a:lnTo>
                    <a:pt x="186553" y="61664"/>
                  </a:lnTo>
                  <a:lnTo>
                    <a:pt x="186553" y="55032"/>
                  </a:lnTo>
                  <a:close/>
                  <a:moveTo>
                    <a:pt x="172648" y="55032"/>
                  </a:moveTo>
                  <a:lnTo>
                    <a:pt x="172648" y="61666"/>
                  </a:lnTo>
                  <a:lnTo>
                    <a:pt x="166115" y="61666"/>
                  </a:lnTo>
                  <a:cubicBezTo>
                    <a:pt x="166124" y="61386"/>
                    <a:pt x="166131" y="60625"/>
                    <a:pt x="166015" y="59592"/>
                  </a:cubicBezTo>
                  <a:lnTo>
                    <a:pt x="166015" y="55032"/>
                  </a:lnTo>
                  <a:close/>
                  <a:moveTo>
                    <a:pt x="172648" y="61877"/>
                  </a:moveTo>
                  <a:lnTo>
                    <a:pt x="172648" y="67765"/>
                  </a:lnTo>
                  <a:lnTo>
                    <a:pt x="166015" y="67765"/>
                  </a:lnTo>
                  <a:lnTo>
                    <a:pt x="166015" y="61984"/>
                  </a:lnTo>
                  <a:lnTo>
                    <a:pt x="166097" y="61984"/>
                  </a:lnTo>
                  <a:lnTo>
                    <a:pt x="166104" y="61877"/>
                  </a:lnTo>
                  <a:close/>
                  <a:moveTo>
                    <a:pt x="179493" y="61877"/>
                  </a:moveTo>
                  <a:lnTo>
                    <a:pt x="179493" y="67765"/>
                  </a:lnTo>
                  <a:lnTo>
                    <a:pt x="172861" y="67765"/>
                  </a:lnTo>
                  <a:lnTo>
                    <a:pt x="172861" y="61877"/>
                  </a:lnTo>
                  <a:close/>
                  <a:moveTo>
                    <a:pt x="186339" y="61877"/>
                  </a:moveTo>
                  <a:lnTo>
                    <a:pt x="186339" y="67765"/>
                  </a:lnTo>
                  <a:lnTo>
                    <a:pt x="179705" y="67765"/>
                  </a:lnTo>
                  <a:lnTo>
                    <a:pt x="179705" y="61877"/>
                  </a:lnTo>
                  <a:close/>
                  <a:moveTo>
                    <a:pt x="158956" y="61984"/>
                  </a:moveTo>
                  <a:lnTo>
                    <a:pt x="158956" y="67766"/>
                  </a:lnTo>
                  <a:lnTo>
                    <a:pt x="153069" y="67766"/>
                  </a:lnTo>
                  <a:lnTo>
                    <a:pt x="153069" y="61984"/>
                  </a:lnTo>
                  <a:close/>
                  <a:moveTo>
                    <a:pt x="165802" y="61984"/>
                  </a:moveTo>
                  <a:lnTo>
                    <a:pt x="165802" y="67766"/>
                  </a:lnTo>
                  <a:lnTo>
                    <a:pt x="159169" y="67766"/>
                  </a:lnTo>
                  <a:lnTo>
                    <a:pt x="159169" y="61984"/>
                  </a:lnTo>
                  <a:close/>
                  <a:moveTo>
                    <a:pt x="192440" y="61879"/>
                  </a:moveTo>
                  <a:lnTo>
                    <a:pt x="192440" y="67766"/>
                  </a:lnTo>
                  <a:lnTo>
                    <a:pt x="186553" y="67766"/>
                  </a:lnTo>
                  <a:lnTo>
                    <a:pt x="186553" y="61879"/>
                  </a:lnTo>
                  <a:close/>
                  <a:moveTo>
                    <a:pt x="104190" y="14703"/>
                  </a:moveTo>
                  <a:lnTo>
                    <a:pt x="104190" y="17350"/>
                  </a:lnTo>
                  <a:lnTo>
                    <a:pt x="97451" y="17350"/>
                  </a:lnTo>
                  <a:cubicBezTo>
                    <a:pt x="97218" y="17354"/>
                    <a:pt x="97033" y="17544"/>
                    <a:pt x="97033" y="17775"/>
                  </a:cubicBezTo>
                  <a:cubicBezTo>
                    <a:pt x="97033" y="18008"/>
                    <a:pt x="97218" y="18197"/>
                    <a:pt x="97451" y="18202"/>
                  </a:cubicBezTo>
                  <a:lnTo>
                    <a:pt x="104190" y="18202"/>
                  </a:lnTo>
                  <a:lnTo>
                    <a:pt x="104190" y="19417"/>
                  </a:lnTo>
                  <a:lnTo>
                    <a:pt x="97428" y="19785"/>
                  </a:lnTo>
                  <a:cubicBezTo>
                    <a:pt x="97196" y="19797"/>
                    <a:pt x="97018" y="19990"/>
                    <a:pt x="97023" y="20222"/>
                  </a:cubicBezTo>
                  <a:cubicBezTo>
                    <a:pt x="97030" y="20453"/>
                    <a:pt x="97220" y="20636"/>
                    <a:pt x="97451" y="20636"/>
                  </a:cubicBezTo>
                  <a:lnTo>
                    <a:pt x="97475" y="20636"/>
                  </a:lnTo>
                  <a:lnTo>
                    <a:pt x="104190" y="20270"/>
                  </a:lnTo>
                  <a:lnTo>
                    <a:pt x="104190" y="21721"/>
                  </a:lnTo>
                  <a:lnTo>
                    <a:pt x="97462" y="21543"/>
                  </a:lnTo>
                  <a:cubicBezTo>
                    <a:pt x="97461" y="21543"/>
                    <a:pt x="97460" y="21543"/>
                    <a:pt x="97459" y="21543"/>
                  </a:cubicBezTo>
                  <a:cubicBezTo>
                    <a:pt x="97218" y="21543"/>
                    <a:pt x="97031" y="21724"/>
                    <a:pt x="97026" y="21958"/>
                  </a:cubicBezTo>
                  <a:cubicBezTo>
                    <a:pt x="97019" y="22193"/>
                    <a:pt x="97205" y="22388"/>
                    <a:pt x="97440" y="22395"/>
                  </a:cubicBezTo>
                  <a:lnTo>
                    <a:pt x="104190" y="22573"/>
                  </a:lnTo>
                  <a:lnTo>
                    <a:pt x="104190" y="23797"/>
                  </a:lnTo>
                  <a:lnTo>
                    <a:pt x="97443" y="23929"/>
                  </a:lnTo>
                  <a:cubicBezTo>
                    <a:pt x="97207" y="23930"/>
                    <a:pt x="97019" y="24123"/>
                    <a:pt x="97020" y="24358"/>
                  </a:cubicBezTo>
                  <a:cubicBezTo>
                    <a:pt x="97023" y="24592"/>
                    <a:pt x="97213" y="24779"/>
                    <a:pt x="97446" y="24779"/>
                  </a:cubicBezTo>
                  <a:cubicBezTo>
                    <a:pt x="97448" y="24779"/>
                    <a:pt x="97449" y="24779"/>
                    <a:pt x="97451" y="24779"/>
                  </a:cubicBezTo>
                  <a:lnTo>
                    <a:pt x="97459" y="24779"/>
                  </a:lnTo>
                  <a:lnTo>
                    <a:pt x="104190" y="24649"/>
                  </a:lnTo>
                  <a:lnTo>
                    <a:pt x="104190" y="26033"/>
                  </a:lnTo>
                  <a:lnTo>
                    <a:pt x="97451" y="26033"/>
                  </a:lnTo>
                  <a:cubicBezTo>
                    <a:pt x="97218" y="26037"/>
                    <a:pt x="97033" y="26227"/>
                    <a:pt x="97033" y="26458"/>
                  </a:cubicBezTo>
                  <a:cubicBezTo>
                    <a:pt x="97033" y="26689"/>
                    <a:pt x="97218" y="26879"/>
                    <a:pt x="97451" y="26883"/>
                  </a:cubicBezTo>
                  <a:lnTo>
                    <a:pt x="104190" y="26883"/>
                  </a:lnTo>
                  <a:lnTo>
                    <a:pt x="104190" y="28098"/>
                  </a:lnTo>
                  <a:lnTo>
                    <a:pt x="97429" y="28467"/>
                  </a:lnTo>
                  <a:cubicBezTo>
                    <a:pt x="97198" y="28478"/>
                    <a:pt x="97018" y="28672"/>
                    <a:pt x="97023" y="28903"/>
                  </a:cubicBezTo>
                  <a:cubicBezTo>
                    <a:pt x="97030" y="29134"/>
                    <a:pt x="97218" y="29317"/>
                    <a:pt x="97448" y="29317"/>
                  </a:cubicBezTo>
                  <a:cubicBezTo>
                    <a:pt x="97449" y="29317"/>
                    <a:pt x="97450" y="29317"/>
                    <a:pt x="97451" y="29317"/>
                  </a:cubicBezTo>
                  <a:lnTo>
                    <a:pt x="97475" y="29317"/>
                  </a:lnTo>
                  <a:lnTo>
                    <a:pt x="104190" y="28952"/>
                  </a:lnTo>
                  <a:lnTo>
                    <a:pt x="104190" y="30402"/>
                  </a:lnTo>
                  <a:lnTo>
                    <a:pt x="97462" y="30225"/>
                  </a:lnTo>
                  <a:cubicBezTo>
                    <a:pt x="97456" y="30224"/>
                    <a:pt x="97451" y="30224"/>
                    <a:pt x="97445" y="30224"/>
                  </a:cubicBezTo>
                  <a:cubicBezTo>
                    <a:pt x="97217" y="30224"/>
                    <a:pt x="97029" y="30409"/>
                    <a:pt x="97026" y="30639"/>
                  </a:cubicBezTo>
                  <a:cubicBezTo>
                    <a:pt x="97019" y="30874"/>
                    <a:pt x="97205" y="31070"/>
                    <a:pt x="97440" y="31077"/>
                  </a:cubicBezTo>
                  <a:lnTo>
                    <a:pt x="104190" y="31255"/>
                  </a:lnTo>
                  <a:lnTo>
                    <a:pt x="104190" y="32480"/>
                  </a:lnTo>
                  <a:lnTo>
                    <a:pt x="97443" y="32610"/>
                  </a:lnTo>
                  <a:cubicBezTo>
                    <a:pt x="97207" y="32613"/>
                    <a:pt x="97019" y="32805"/>
                    <a:pt x="97022" y="33041"/>
                  </a:cubicBezTo>
                  <a:cubicBezTo>
                    <a:pt x="97023" y="33273"/>
                    <a:pt x="97213" y="33462"/>
                    <a:pt x="97446" y="33462"/>
                  </a:cubicBezTo>
                  <a:cubicBezTo>
                    <a:pt x="97448" y="33462"/>
                    <a:pt x="97449" y="33462"/>
                    <a:pt x="97451" y="33462"/>
                  </a:cubicBezTo>
                  <a:lnTo>
                    <a:pt x="97459" y="33462"/>
                  </a:lnTo>
                  <a:lnTo>
                    <a:pt x="104190" y="33332"/>
                  </a:lnTo>
                  <a:lnTo>
                    <a:pt x="104190" y="34714"/>
                  </a:lnTo>
                  <a:lnTo>
                    <a:pt x="97451" y="34714"/>
                  </a:lnTo>
                  <a:cubicBezTo>
                    <a:pt x="97216" y="34714"/>
                    <a:pt x="97026" y="34905"/>
                    <a:pt x="97026" y="35141"/>
                  </a:cubicBezTo>
                  <a:cubicBezTo>
                    <a:pt x="97026" y="35375"/>
                    <a:pt x="97216" y="35566"/>
                    <a:pt x="97451" y="35566"/>
                  </a:cubicBezTo>
                  <a:lnTo>
                    <a:pt x="104190" y="35566"/>
                  </a:lnTo>
                  <a:lnTo>
                    <a:pt x="104190" y="36781"/>
                  </a:lnTo>
                  <a:lnTo>
                    <a:pt x="97429" y="37149"/>
                  </a:lnTo>
                  <a:cubicBezTo>
                    <a:pt x="97199" y="37162"/>
                    <a:pt x="97020" y="37356"/>
                    <a:pt x="97027" y="37586"/>
                  </a:cubicBezTo>
                  <a:cubicBezTo>
                    <a:pt x="97033" y="37816"/>
                    <a:pt x="97221" y="37999"/>
                    <a:pt x="97451" y="38000"/>
                  </a:cubicBezTo>
                  <a:lnTo>
                    <a:pt x="97475" y="38000"/>
                  </a:lnTo>
                  <a:lnTo>
                    <a:pt x="104190" y="37634"/>
                  </a:lnTo>
                  <a:lnTo>
                    <a:pt x="104190" y="39085"/>
                  </a:lnTo>
                  <a:lnTo>
                    <a:pt x="97462" y="38907"/>
                  </a:lnTo>
                  <a:cubicBezTo>
                    <a:pt x="97220" y="38914"/>
                    <a:pt x="97031" y="39086"/>
                    <a:pt x="97026" y="39322"/>
                  </a:cubicBezTo>
                  <a:cubicBezTo>
                    <a:pt x="97019" y="39557"/>
                    <a:pt x="97205" y="39752"/>
                    <a:pt x="97440" y="39758"/>
                  </a:cubicBezTo>
                  <a:lnTo>
                    <a:pt x="104190" y="39937"/>
                  </a:lnTo>
                  <a:lnTo>
                    <a:pt x="104190" y="41160"/>
                  </a:lnTo>
                  <a:lnTo>
                    <a:pt x="97443" y="41290"/>
                  </a:lnTo>
                  <a:cubicBezTo>
                    <a:pt x="97207" y="41293"/>
                    <a:pt x="97019" y="41485"/>
                    <a:pt x="97022" y="41719"/>
                  </a:cubicBezTo>
                  <a:cubicBezTo>
                    <a:pt x="97023" y="41954"/>
                    <a:pt x="97214" y="42142"/>
                    <a:pt x="97449" y="42142"/>
                  </a:cubicBezTo>
                  <a:cubicBezTo>
                    <a:pt x="97449" y="42142"/>
                    <a:pt x="97450" y="42142"/>
                    <a:pt x="97451" y="42142"/>
                  </a:cubicBezTo>
                  <a:lnTo>
                    <a:pt x="97459" y="42142"/>
                  </a:lnTo>
                  <a:lnTo>
                    <a:pt x="104190" y="42010"/>
                  </a:lnTo>
                  <a:lnTo>
                    <a:pt x="104190" y="42987"/>
                  </a:lnTo>
                  <a:lnTo>
                    <a:pt x="97451" y="42987"/>
                  </a:lnTo>
                  <a:cubicBezTo>
                    <a:pt x="97220" y="42992"/>
                    <a:pt x="97034" y="43181"/>
                    <a:pt x="97034" y="43414"/>
                  </a:cubicBezTo>
                  <a:cubicBezTo>
                    <a:pt x="97034" y="43645"/>
                    <a:pt x="97220" y="43835"/>
                    <a:pt x="97451" y="43839"/>
                  </a:cubicBezTo>
                  <a:lnTo>
                    <a:pt x="104190" y="43839"/>
                  </a:lnTo>
                  <a:lnTo>
                    <a:pt x="104190" y="47229"/>
                  </a:lnTo>
                  <a:lnTo>
                    <a:pt x="94241" y="47229"/>
                  </a:lnTo>
                  <a:lnTo>
                    <a:pt x="94241" y="37479"/>
                  </a:lnTo>
                  <a:lnTo>
                    <a:pt x="90942" y="34409"/>
                  </a:lnTo>
                  <a:lnTo>
                    <a:pt x="94151" y="32124"/>
                  </a:lnTo>
                  <a:lnTo>
                    <a:pt x="93905" y="31777"/>
                  </a:lnTo>
                  <a:lnTo>
                    <a:pt x="90269" y="34367"/>
                  </a:lnTo>
                  <a:lnTo>
                    <a:pt x="93815" y="37665"/>
                  </a:lnTo>
                  <a:lnTo>
                    <a:pt x="93815" y="47229"/>
                  </a:lnTo>
                  <a:lnTo>
                    <a:pt x="76063" y="47229"/>
                  </a:lnTo>
                  <a:lnTo>
                    <a:pt x="76063" y="54721"/>
                  </a:lnTo>
                  <a:cubicBezTo>
                    <a:pt x="71755" y="54800"/>
                    <a:pt x="68390" y="56097"/>
                    <a:pt x="66063" y="58582"/>
                  </a:cubicBezTo>
                  <a:cubicBezTo>
                    <a:pt x="62251" y="62653"/>
                    <a:pt x="62593" y="68574"/>
                    <a:pt x="62596" y="68632"/>
                  </a:cubicBezTo>
                  <a:lnTo>
                    <a:pt x="62609" y="68830"/>
                  </a:lnTo>
                  <a:lnTo>
                    <a:pt x="76063" y="68830"/>
                  </a:lnTo>
                  <a:lnTo>
                    <a:pt x="76063" y="74611"/>
                  </a:lnTo>
                  <a:lnTo>
                    <a:pt x="23000" y="74611"/>
                  </a:lnTo>
                  <a:lnTo>
                    <a:pt x="23000" y="62027"/>
                  </a:lnTo>
                  <a:lnTo>
                    <a:pt x="23759" y="62028"/>
                  </a:lnTo>
                  <a:lnTo>
                    <a:pt x="23759" y="55228"/>
                  </a:lnTo>
                  <a:lnTo>
                    <a:pt x="53996" y="55228"/>
                  </a:lnTo>
                  <a:cubicBezTo>
                    <a:pt x="55427" y="55228"/>
                    <a:pt x="56591" y="54290"/>
                    <a:pt x="56591" y="53137"/>
                  </a:cubicBezTo>
                  <a:lnTo>
                    <a:pt x="56591" y="36267"/>
                  </a:lnTo>
                  <a:cubicBezTo>
                    <a:pt x="56591" y="35113"/>
                    <a:pt x="55427" y="34175"/>
                    <a:pt x="53996" y="34175"/>
                  </a:cubicBezTo>
                  <a:lnTo>
                    <a:pt x="23759" y="34175"/>
                  </a:lnTo>
                  <a:lnTo>
                    <a:pt x="23759" y="27329"/>
                  </a:lnTo>
                  <a:lnTo>
                    <a:pt x="23000" y="27329"/>
                  </a:lnTo>
                  <a:lnTo>
                    <a:pt x="23000" y="14703"/>
                  </a:lnTo>
                  <a:lnTo>
                    <a:pt x="35626" y="14703"/>
                  </a:lnTo>
                  <a:lnTo>
                    <a:pt x="35626" y="15461"/>
                  </a:lnTo>
                  <a:lnTo>
                    <a:pt x="49745" y="15461"/>
                  </a:lnTo>
                  <a:lnTo>
                    <a:pt x="49745" y="14703"/>
                  </a:lnTo>
                  <a:lnTo>
                    <a:pt x="93816" y="14703"/>
                  </a:lnTo>
                  <a:lnTo>
                    <a:pt x="93816" y="23997"/>
                  </a:lnTo>
                  <a:lnTo>
                    <a:pt x="90107" y="27568"/>
                  </a:lnTo>
                  <a:lnTo>
                    <a:pt x="93905" y="30245"/>
                  </a:lnTo>
                  <a:lnTo>
                    <a:pt x="94150" y="29896"/>
                  </a:lnTo>
                  <a:lnTo>
                    <a:pt x="90773" y="27516"/>
                  </a:lnTo>
                  <a:lnTo>
                    <a:pt x="94241" y="24178"/>
                  </a:lnTo>
                  <a:lnTo>
                    <a:pt x="94241" y="14703"/>
                  </a:lnTo>
                  <a:close/>
                  <a:moveTo>
                    <a:pt x="212977" y="69469"/>
                  </a:moveTo>
                  <a:lnTo>
                    <a:pt x="212977" y="82096"/>
                  </a:lnTo>
                  <a:lnTo>
                    <a:pt x="200350" y="82096"/>
                  </a:lnTo>
                  <a:lnTo>
                    <a:pt x="200350" y="72253"/>
                  </a:lnTo>
                  <a:lnTo>
                    <a:pt x="201492" y="72253"/>
                  </a:lnTo>
                  <a:lnTo>
                    <a:pt x="201492" y="71826"/>
                  </a:lnTo>
                  <a:lnTo>
                    <a:pt x="200350" y="71826"/>
                  </a:lnTo>
                  <a:lnTo>
                    <a:pt x="200350" y="69469"/>
                  </a:lnTo>
                  <a:close/>
                  <a:moveTo>
                    <a:pt x="212218" y="82522"/>
                  </a:moveTo>
                  <a:lnTo>
                    <a:pt x="212218" y="95896"/>
                  </a:lnTo>
                  <a:lnTo>
                    <a:pt x="200350" y="95896"/>
                  </a:lnTo>
                  <a:lnTo>
                    <a:pt x="200350" y="82522"/>
                  </a:lnTo>
                  <a:close/>
                  <a:moveTo>
                    <a:pt x="215012" y="82630"/>
                  </a:moveTo>
                  <a:lnTo>
                    <a:pt x="215012" y="102633"/>
                  </a:lnTo>
                  <a:lnTo>
                    <a:pt x="212644" y="102633"/>
                  </a:lnTo>
                  <a:lnTo>
                    <a:pt x="212644" y="82630"/>
                  </a:lnTo>
                  <a:close/>
                  <a:moveTo>
                    <a:pt x="2796" y="103058"/>
                  </a:moveTo>
                  <a:lnTo>
                    <a:pt x="2796" y="116324"/>
                  </a:lnTo>
                  <a:lnTo>
                    <a:pt x="427" y="116324"/>
                  </a:lnTo>
                  <a:lnTo>
                    <a:pt x="427" y="103058"/>
                  </a:lnTo>
                  <a:close/>
                  <a:moveTo>
                    <a:pt x="212218" y="96323"/>
                  </a:moveTo>
                  <a:lnTo>
                    <a:pt x="212218" y="103058"/>
                  </a:lnTo>
                  <a:lnTo>
                    <a:pt x="212977" y="103058"/>
                  </a:lnTo>
                  <a:lnTo>
                    <a:pt x="212977" y="109533"/>
                  </a:lnTo>
                  <a:lnTo>
                    <a:pt x="212218" y="109533"/>
                  </a:lnTo>
                  <a:lnTo>
                    <a:pt x="212218" y="116324"/>
                  </a:lnTo>
                  <a:lnTo>
                    <a:pt x="200350" y="116324"/>
                  </a:lnTo>
                  <a:lnTo>
                    <a:pt x="200350" y="96323"/>
                  </a:lnTo>
                  <a:lnTo>
                    <a:pt x="206770" y="96323"/>
                  </a:lnTo>
                  <a:lnTo>
                    <a:pt x="206770" y="97208"/>
                  </a:lnTo>
                  <a:lnTo>
                    <a:pt x="207195" y="97208"/>
                  </a:lnTo>
                  <a:lnTo>
                    <a:pt x="207195" y="96323"/>
                  </a:lnTo>
                  <a:close/>
                  <a:moveTo>
                    <a:pt x="93816" y="110542"/>
                  </a:moveTo>
                  <a:lnTo>
                    <a:pt x="93816" y="123169"/>
                  </a:lnTo>
                  <a:lnTo>
                    <a:pt x="90819" y="123169"/>
                  </a:lnTo>
                  <a:lnTo>
                    <a:pt x="90819" y="110542"/>
                  </a:lnTo>
                  <a:close/>
                  <a:moveTo>
                    <a:pt x="97239" y="110542"/>
                  </a:moveTo>
                  <a:lnTo>
                    <a:pt x="97239" y="123169"/>
                  </a:lnTo>
                  <a:lnTo>
                    <a:pt x="94241" y="123169"/>
                  </a:lnTo>
                  <a:lnTo>
                    <a:pt x="94241" y="110542"/>
                  </a:lnTo>
                  <a:close/>
                  <a:moveTo>
                    <a:pt x="100661" y="110542"/>
                  </a:moveTo>
                  <a:lnTo>
                    <a:pt x="100661" y="123169"/>
                  </a:lnTo>
                  <a:lnTo>
                    <a:pt x="97664" y="123169"/>
                  </a:lnTo>
                  <a:lnTo>
                    <a:pt x="97664" y="110542"/>
                  </a:lnTo>
                  <a:close/>
                  <a:moveTo>
                    <a:pt x="104084" y="110542"/>
                  </a:moveTo>
                  <a:lnTo>
                    <a:pt x="104084" y="123169"/>
                  </a:lnTo>
                  <a:lnTo>
                    <a:pt x="101087" y="123169"/>
                  </a:lnTo>
                  <a:lnTo>
                    <a:pt x="101087" y="110542"/>
                  </a:lnTo>
                  <a:close/>
                  <a:moveTo>
                    <a:pt x="107507" y="110542"/>
                  </a:moveTo>
                  <a:lnTo>
                    <a:pt x="107507" y="123169"/>
                  </a:lnTo>
                  <a:lnTo>
                    <a:pt x="104510" y="123169"/>
                  </a:lnTo>
                  <a:lnTo>
                    <a:pt x="104510" y="110542"/>
                  </a:lnTo>
                  <a:close/>
                  <a:moveTo>
                    <a:pt x="110929" y="110542"/>
                  </a:moveTo>
                  <a:lnTo>
                    <a:pt x="110929" y="123169"/>
                  </a:lnTo>
                  <a:lnTo>
                    <a:pt x="107933" y="123169"/>
                  </a:lnTo>
                  <a:lnTo>
                    <a:pt x="107933" y="110542"/>
                  </a:lnTo>
                  <a:close/>
                  <a:moveTo>
                    <a:pt x="114352" y="110542"/>
                  </a:moveTo>
                  <a:lnTo>
                    <a:pt x="114352" y="123169"/>
                  </a:lnTo>
                  <a:lnTo>
                    <a:pt x="111356" y="123169"/>
                  </a:lnTo>
                  <a:lnTo>
                    <a:pt x="111356" y="110542"/>
                  </a:lnTo>
                  <a:close/>
                  <a:moveTo>
                    <a:pt x="117777" y="110542"/>
                  </a:moveTo>
                  <a:lnTo>
                    <a:pt x="117777" y="123169"/>
                  </a:lnTo>
                  <a:lnTo>
                    <a:pt x="114779" y="123169"/>
                  </a:lnTo>
                  <a:lnTo>
                    <a:pt x="114779" y="110542"/>
                  </a:lnTo>
                  <a:close/>
                  <a:moveTo>
                    <a:pt x="121198" y="110542"/>
                  </a:moveTo>
                  <a:lnTo>
                    <a:pt x="121198" y="123169"/>
                  </a:lnTo>
                  <a:lnTo>
                    <a:pt x="118202" y="123169"/>
                  </a:lnTo>
                  <a:lnTo>
                    <a:pt x="118202" y="110542"/>
                  </a:lnTo>
                  <a:close/>
                  <a:moveTo>
                    <a:pt x="124621" y="110542"/>
                  </a:moveTo>
                  <a:lnTo>
                    <a:pt x="124621" y="123169"/>
                  </a:lnTo>
                  <a:lnTo>
                    <a:pt x="121624" y="123169"/>
                  </a:lnTo>
                  <a:lnTo>
                    <a:pt x="121624" y="110542"/>
                  </a:lnTo>
                  <a:close/>
                  <a:moveTo>
                    <a:pt x="90393" y="110542"/>
                  </a:moveTo>
                  <a:lnTo>
                    <a:pt x="90393" y="123170"/>
                  </a:lnTo>
                  <a:lnTo>
                    <a:pt x="77765" y="123170"/>
                  </a:lnTo>
                  <a:lnTo>
                    <a:pt x="77765" y="110542"/>
                  </a:lnTo>
                  <a:close/>
                  <a:moveTo>
                    <a:pt x="90393" y="123596"/>
                  </a:moveTo>
                  <a:lnTo>
                    <a:pt x="90393" y="126593"/>
                  </a:lnTo>
                  <a:lnTo>
                    <a:pt x="77765" y="126593"/>
                  </a:lnTo>
                  <a:lnTo>
                    <a:pt x="77765" y="123596"/>
                  </a:lnTo>
                  <a:close/>
                  <a:moveTo>
                    <a:pt x="215012" y="109959"/>
                  </a:moveTo>
                  <a:lnTo>
                    <a:pt x="215012" y="129961"/>
                  </a:lnTo>
                  <a:lnTo>
                    <a:pt x="212644" y="129961"/>
                  </a:lnTo>
                  <a:lnTo>
                    <a:pt x="212644" y="109959"/>
                  </a:lnTo>
                  <a:close/>
                  <a:moveTo>
                    <a:pt x="90393" y="127019"/>
                  </a:moveTo>
                  <a:lnTo>
                    <a:pt x="90393" y="130016"/>
                  </a:lnTo>
                  <a:lnTo>
                    <a:pt x="77765" y="130016"/>
                  </a:lnTo>
                  <a:lnTo>
                    <a:pt x="77765" y="127019"/>
                  </a:lnTo>
                  <a:close/>
                  <a:moveTo>
                    <a:pt x="212218" y="116750"/>
                  </a:moveTo>
                  <a:lnTo>
                    <a:pt x="212218" y="130016"/>
                  </a:lnTo>
                  <a:lnTo>
                    <a:pt x="207195" y="130016"/>
                  </a:lnTo>
                  <a:lnTo>
                    <a:pt x="207195" y="129142"/>
                  </a:lnTo>
                  <a:lnTo>
                    <a:pt x="206770" y="129142"/>
                  </a:lnTo>
                  <a:lnTo>
                    <a:pt x="206770" y="130016"/>
                  </a:lnTo>
                  <a:lnTo>
                    <a:pt x="200350" y="130016"/>
                  </a:lnTo>
                  <a:lnTo>
                    <a:pt x="200350" y="116750"/>
                  </a:lnTo>
                  <a:lnTo>
                    <a:pt x="206770" y="116750"/>
                  </a:lnTo>
                  <a:lnTo>
                    <a:pt x="206770" y="117646"/>
                  </a:lnTo>
                  <a:lnTo>
                    <a:pt x="207195" y="117646"/>
                  </a:lnTo>
                  <a:lnTo>
                    <a:pt x="207195" y="116750"/>
                  </a:lnTo>
                  <a:close/>
                  <a:moveTo>
                    <a:pt x="90393" y="130441"/>
                  </a:moveTo>
                  <a:lnTo>
                    <a:pt x="90393" y="133439"/>
                  </a:lnTo>
                  <a:lnTo>
                    <a:pt x="77765" y="133439"/>
                  </a:lnTo>
                  <a:lnTo>
                    <a:pt x="77765" y="130441"/>
                  </a:lnTo>
                  <a:close/>
                  <a:moveTo>
                    <a:pt x="2796" y="123596"/>
                  </a:moveTo>
                  <a:lnTo>
                    <a:pt x="2796" y="136862"/>
                  </a:lnTo>
                  <a:lnTo>
                    <a:pt x="427" y="136862"/>
                  </a:lnTo>
                  <a:lnTo>
                    <a:pt x="427" y="123596"/>
                  </a:lnTo>
                  <a:close/>
                  <a:moveTo>
                    <a:pt x="90393" y="133864"/>
                  </a:moveTo>
                  <a:lnTo>
                    <a:pt x="90393" y="136862"/>
                  </a:lnTo>
                  <a:lnTo>
                    <a:pt x="77765" y="136862"/>
                  </a:lnTo>
                  <a:lnTo>
                    <a:pt x="77765" y="133864"/>
                  </a:lnTo>
                  <a:close/>
                  <a:moveTo>
                    <a:pt x="90393" y="137287"/>
                  </a:moveTo>
                  <a:lnTo>
                    <a:pt x="90393" y="140285"/>
                  </a:lnTo>
                  <a:lnTo>
                    <a:pt x="77765" y="140285"/>
                  </a:lnTo>
                  <a:lnTo>
                    <a:pt x="77765" y="137287"/>
                  </a:lnTo>
                  <a:close/>
                  <a:moveTo>
                    <a:pt x="212977" y="130441"/>
                  </a:moveTo>
                  <a:lnTo>
                    <a:pt x="212977" y="143068"/>
                  </a:lnTo>
                  <a:lnTo>
                    <a:pt x="200350" y="143068"/>
                  </a:lnTo>
                  <a:lnTo>
                    <a:pt x="200350" y="130441"/>
                  </a:lnTo>
                  <a:close/>
                  <a:moveTo>
                    <a:pt x="90393" y="140710"/>
                  </a:moveTo>
                  <a:lnTo>
                    <a:pt x="90393" y="143707"/>
                  </a:lnTo>
                  <a:lnTo>
                    <a:pt x="77765" y="143707"/>
                  </a:lnTo>
                  <a:lnTo>
                    <a:pt x="77765" y="140710"/>
                  </a:lnTo>
                  <a:close/>
                  <a:moveTo>
                    <a:pt x="193024" y="142736"/>
                  </a:moveTo>
                  <a:lnTo>
                    <a:pt x="193024" y="145104"/>
                  </a:lnTo>
                  <a:lnTo>
                    <a:pt x="173022" y="145104"/>
                  </a:lnTo>
                  <a:lnTo>
                    <a:pt x="173022" y="142736"/>
                  </a:lnTo>
                  <a:close/>
                  <a:moveTo>
                    <a:pt x="153069" y="48197"/>
                  </a:moveTo>
                  <a:cubicBezTo>
                    <a:pt x="157029" y="48351"/>
                    <a:pt x="160130" y="49597"/>
                    <a:pt x="162298" y="51908"/>
                  </a:cubicBezTo>
                  <a:cubicBezTo>
                    <a:pt x="165630" y="55461"/>
                    <a:pt x="165714" y="60501"/>
                    <a:pt x="165692" y="61559"/>
                  </a:cubicBezTo>
                  <a:lnTo>
                    <a:pt x="152430" y="61559"/>
                  </a:lnTo>
                  <a:lnTo>
                    <a:pt x="152430" y="60942"/>
                  </a:lnTo>
                  <a:lnTo>
                    <a:pt x="152005" y="60942"/>
                  </a:lnTo>
                  <a:lnTo>
                    <a:pt x="152005" y="61575"/>
                  </a:lnTo>
                  <a:lnTo>
                    <a:pt x="151366" y="61575"/>
                  </a:lnTo>
                  <a:lnTo>
                    <a:pt x="151366" y="82308"/>
                  </a:lnTo>
                  <a:lnTo>
                    <a:pt x="153069" y="82308"/>
                  </a:lnTo>
                  <a:lnTo>
                    <a:pt x="153069" y="69469"/>
                  </a:lnTo>
                  <a:lnTo>
                    <a:pt x="199924" y="69469"/>
                  </a:lnTo>
                  <a:lnTo>
                    <a:pt x="199924" y="140180"/>
                  </a:lnTo>
                  <a:lnTo>
                    <a:pt x="199072" y="140180"/>
                  </a:lnTo>
                  <a:lnTo>
                    <a:pt x="199072" y="140606"/>
                  </a:lnTo>
                  <a:lnTo>
                    <a:pt x="199924" y="140606"/>
                  </a:lnTo>
                  <a:lnTo>
                    <a:pt x="199924" y="143068"/>
                  </a:lnTo>
                  <a:lnTo>
                    <a:pt x="193450" y="143068"/>
                  </a:lnTo>
                  <a:lnTo>
                    <a:pt x="193450" y="142310"/>
                  </a:lnTo>
                  <a:lnTo>
                    <a:pt x="172596" y="142310"/>
                  </a:lnTo>
                  <a:lnTo>
                    <a:pt x="172596" y="143068"/>
                  </a:lnTo>
                  <a:lnTo>
                    <a:pt x="153069" y="143068"/>
                  </a:lnTo>
                  <a:lnTo>
                    <a:pt x="153069" y="137287"/>
                  </a:lnTo>
                  <a:lnTo>
                    <a:pt x="166097" y="137287"/>
                  </a:lnTo>
                  <a:lnTo>
                    <a:pt x="166111" y="137088"/>
                  </a:lnTo>
                  <a:cubicBezTo>
                    <a:pt x="166113" y="137028"/>
                    <a:pt x="166457" y="131111"/>
                    <a:pt x="162643" y="127038"/>
                  </a:cubicBezTo>
                  <a:cubicBezTo>
                    <a:pt x="160392" y="124635"/>
                    <a:pt x="157174" y="123342"/>
                    <a:pt x="153069" y="123186"/>
                  </a:cubicBezTo>
                  <a:lnTo>
                    <a:pt x="153069" y="96000"/>
                  </a:lnTo>
                  <a:lnTo>
                    <a:pt x="151365" y="96000"/>
                  </a:lnTo>
                  <a:lnTo>
                    <a:pt x="151365" y="108840"/>
                  </a:lnTo>
                  <a:cubicBezTo>
                    <a:pt x="150290" y="108839"/>
                    <a:pt x="148408" y="108838"/>
                    <a:pt x="146994" y="108838"/>
                  </a:cubicBezTo>
                  <a:cubicBezTo>
                    <a:pt x="146408" y="108838"/>
                    <a:pt x="145902" y="108838"/>
                    <a:pt x="145567" y="108839"/>
                  </a:cubicBezTo>
                  <a:cubicBezTo>
                    <a:pt x="145412" y="104733"/>
                    <a:pt x="144118" y="101516"/>
                    <a:pt x="141715" y="99267"/>
                  </a:cubicBezTo>
                  <a:cubicBezTo>
                    <a:pt x="138276" y="96046"/>
                    <a:pt x="133520" y="95790"/>
                    <a:pt x="132090" y="95790"/>
                  </a:cubicBezTo>
                  <a:cubicBezTo>
                    <a:pt x="131826" y="95790"/>
                    <a:pt x="131676" y="95799"/>
                    <a:pt x="131667" y="95799"/>
                  </a:cubicBezTo>
                  <a:lnTo>
                    <a:pt x="131467" y="95812"/>
                  </a:lnTo>
                  <a:lnTo>
                    <a:pt x="131467" y="108840"/>
                  </a:lnTo>
                  <a:lnTo>
                    <a:pt x="77765" y="108840"/>
                  </a:lnTo>
                  <a:lnTo>
                    <a:pt x="77765" y="102846"/>
                  </a:lnTo>
                  <a:lnTo>
                    <a:pt x="76063" y="102846"/>
                  </a:lnTo>
                  <a:lnTo>
                    <a:pt x="76063" y="143723"/>
                  </a:lnTo>
                  <a:cubicBezTo>
                    <a:pt x="71957" y="143880"/>
                    <a:pt x="68739" y="145172"/>
                    <a:pt x="66488" y="147576"/>
                  </a:cubicBezTo>
                  <a:cubicBezTo>
                    <a:pt x="62676" y="151647"/>
                    <a:pt x="63018" y="157566"/>
                    <a:pt x="63021" y="157626"/>
                  </a:cubicBezTo>
                  <a:lnTo>
                    <a:pt x="63035" y="157825"/>
                  </a:lnTo>
                  <a:lnTo>
                    <a:pt x="76063" y="157825"/>
                  </a:lnTo>
                  <a:lnTo>
                    <a:pt x="76063" y="163606"/>
                  </a:lnTo>
                  <a:lnTo>
                    <a:pt x="56589" y="163606"/>
                  </a:lnTo>
                  <a:lnTo>
                    <a:pt x="56589" y="162851"/>
                  </a:lnTo>
                  <a:lnTo>
                    <a:pt x="35626" y="162851"/>
                  </a:lnTo>
                  <a:lnTo>
                    <a:pt x="35626" y="163606"/>
                  </a:lnTo>
                  <a:lnTo>
                    <a:pt x="23000" y="163606"/>
                  </a:lnTo>
                  <a:lnTo>
                    <a:pt x="23000" y="149914"/>
                  </a:lnTo>
                  <a:lnTo>
                    <a:pt x="8809" y="149914"/>
                  </a:lnTo>
                  <a:lnTo>
                    <a:pt x="2462" y="143567"/>
                  </a:lnTo>
                  <a:lnTo>
                    <a:pt x="2462" y="137287"/>
                  </a:lnTo>
                  <a:lnTo>
                    <a:pt x="3221" y="137287"/>
                  </a:lnTo>
                  <a:lnTo>
                    <a:pt x="3221" y="123170"/>
                  </a:lnTo>
                  <a:lnTo>
                    <a:pt x="2462" y="123170"/>
                  </a:lnTo>
                  <a:lnTo>
                    <a:pt x="2462" y="116750"/>
                  </a:lnTo>
                  <a:lnTo>
                    <a:pt x="3221" y="116750"/>
                  </a:lnTo>
                  <a:lnTo>
                    <a:pt x="3221" y="102633"/>
                  </a:lnTo>
                  <a:lnTo>
                    <a:pt x="2462" y="102633"/>
                  </a:lnTo>
                  <a:lnTo>
                    <a:pt x="2462" y="96352"/>
                  </a:lnTo>
                  <a:lnTo>
                    <a:pt x="8809" y="90006"/>
                  </a:lnTo>
                  <a:lnTo>
                    <a:pt x="23000" y="90006"/>
                  </a:lnTo>
                  <a:lnTo>
                    <a:pt x="23000" y="76314"/>
                  </a:lnTo>
                  <a:lnTo>
                    <a:pt x="76063" y="76314"/>
                  </a:lnTo>
                  <a:lnTo>
                    <a:pt x="76063" y="82308"/>
                  </a:lnTo>
                  <a:lnTo>
                    <a:pt x="77767" y="82308"/>
                  </a:lnTo>
                  <a:lnTo>
                    <a:pt x="77767" y="68408"/>
                  </a:lnTo>
                  <a:lnTo>
                    <a:pt x="77128" y="68408"/>
                  </a:lnTo>
                  <a:lnTo>
                    <a:pt x="77128" y="67579"/>
                  </a:lnTo>
                  <a:lnTo>
                    <a:pt x="76702" y="67579"/>
                  </a:lnTo>
                  <a:lnTo>
                    <a:pt x="76702" y="68408"/>
                  </a:lnTo>
                  <a:lnTo>
                    <a:pt x="76490" y="68408"/>
                  </a:lnTo>
                  <a:lnTo>
                    <a:pt x="76490" y="68405"/>
                  </a:lnTo>
                  <a:lnTo>
                    <a:pt x="63014" y="68405"/>
                  </a:lnTo>
                  <a:cubicBezTo>
                    <a:pt x="62992" y="67356"/>
                    <a:pt x="63075" y="62396"/>
                    <a:pt x="66373" y="58873"/>
                  </a:cubicBezTo>
                  <a:cubicBezTo>
                    <a:pt x="68693" y="56395"/>
                    <a:pt x="72096" y="55138"/>
                    <a:pt x="76488" y="55138"/>
                  </a:cubicBezTo>
                  <a:lnTo>
                    <a:pt x="76488" y="55135"/>
                  </a:lnTo>
                  <a:lnTo>
                    <a:pt x="76700" y="55135"/>
                  </a:lnTo>
                  <a:lnTo>
                    <a:pt x="76700" y="56082"/>
                  </a:lnTo>
                  <a:lnTo>
                    <a:pt x="77127" y="56082"/>
                  </a:lnTo>
                  <a:lnTo>
                    <a:pt x="77127" y="55135"/>
                  </a:lnTo>
                  <a:lnTo>
                    <a:pt x="77765" y="55135"/>
                  </a:lnTo>
                  <a:lnTo>
                    <a:pt x="77765" y="48931"/>
                  </a:lnTo>
                  <a:lnTo>
                    <a:pt x="124643" y="48931"/>
                  </a:lnTo>
                  <a:cubicBezTo>
                    <a:pt x="124819" y="52983"/>
                    <a:pt x="126109" y="56163"/>
                    <a:pt x="128490" y="58394"/>
                  </a:cubicBezTo>
                  <a:cubicBezTo>
                    <a:pt x="131927" y="61610"/>
                    <a:pt x="136677" y="61869"/>
                    <a:pt x="138112" y="61869"/>
                  </a:cubicBezTo>
                  <a:cubicBezTo>
                    <a:pt x="138378" y="61869"/>
                    <a:pt x="138530" y="61859"/>
                    <a:pt x="138539" y="61859"/>
                  </a:cubicBezTo>
                  <a:lnTo>
                    <a:pt x="138738" y="61846"/>
                  </a:lnTo>
                  <a:lnTo>
                    <a:pt x="138738" y="48931"/>
                  </a:lnTo>
                  <a:lnTo>
                    <a:pt x="152005" y="48931"/>
                  </a:lnTo>
                  <a:lnTo>
                    <a:pt x="152005" y="49445"/>
                  </a:lnTo>
                  <a:lnTo>
                    <a:pt x="152430" y="49445"/>
                  </a:lnTo>
                  <a:lnTo>
                    <a:pt x="152430" y="48931"/>
                  </a:lnTo>
                  <a:lnTo>
                    <a:pt x="153069" y="48931"/>
                  </a:lnTo>
                  <a:lnTo>
                    <a:pt x="153069" y="48197"/>
                  </a:lnTo>
                  <a:close/>
                  <a:moveTo>
                    <a:pt x="132098" y="96214"/>
                  </a:moveTo>
                  <a:cubicBezTo>
                    <a:pt x="133478" y="96214"/>
                    <a:pt x="138100" y="96461"/>
                    <a:pt x="141427" y="99578"/>
                  </a:cubicBezTo>
                  <a:cubicBezTo>
                    <a:pt x="143740" y="101746"/>
                    <a:pt x="144987" y="104860"/>
                    <a:pt x="145142" y="108840"/>
                  </a:cubicBezTo>
                  <a:lnTo>
                    <a:pt x="145138" y="108840"/>
                  </a:lnTo>
                  <a:lnTo>
                    <a:pt x="145138" y="109479"/>
                  </a:lnTo>
                  <a:lnTo>
                    <a:pt x="144623" y="109479"/>
                  </a:lnTo>
                  <a:lnTo>
                    <a:pt x="144623" y="109904"/>
                  </a:lnTo>
                  <a:lnTo>
                    <a:pt x="145138" y="109904"/>
                  </a:lnTo>
                  <a:lnTo>
                    <a:pt x="145138" y="110542"/>
                  </a:lnTo>
                  <a:lnTo>
                    <a:pt x="151366" y="110542"/>
                  </a:lnTo>
                  <a:lnTo>
                    <a:pt x="151366" y="123601"/>
                  </a:lnTo>
                  <a:lnTo>
                    <a:pt x="152005" y="123601"/>
                  </a:lnTo>
                  <a:lnTo>
                    <a:pt x="152005" y="124100"/>
                  </a:lnTo>
                  <a:lnTo>
                    <a:pt x="152430" y="124100"/>
                  </a:lnTo>
                  <a:lnTo>
                    <a:pt x="152430" y="123601"/>
                  </a:lnTo>
                  <a:lnTo>
                    <a:pt x="152538" y="123601"/>
                  </a:lnTo>
                  <a:cubicBezTo>
                    <a:pt x="156773" y="123662"/>
                    <a:pt x="160067" y="124913"/>
                    <a:pt x="162330" y="127327"/>
                  </a:cubicBezTo>
                  <a:cubicBezTo>
                    <a:pt x="165627" y="130846"/>
                    <a:pt x="165713" y="135812"/>
                    <a:pt x="165692" y="136861"/>
                  </a:cubicBezTo>
                  <a:lnTo>
                    <a:pt x="152430" y="136861"/>
                  </a:lnTo>
                  <a:lnTo>
                    <a:pt x="152430" y="135596"/>
                  </a:lnTo>
                  <a:lnTo>
                    <a:pt x="152005" y="135596"/>
                  </a:lnTo>
                  <a:lnTo>
                    <a:pt x="152005" y="136865"/>
                  </a:lnTo>
                  <a:lnTo>
                    <a:pt x="151366" y="136865"/>
                  </a:lnTo>
                  <a:lnTo>
                    <a:pt x="151366" y="163606"/>
                  </a:lnTo>
                  <a:lnTo>
                    <a:pt x="151366" y="163607"/>
                  </a:lnTo>
                  <a:lnTo>
                    <a:pt x="131892" y="163607"/>
                  </a:lnTo>
                  <a:lnTo>
                    <a:pt x="131892" y="150579"/>
                  </a:lnTo>
                  <a:lnTo>
                    <a:pt x="131694" y="150565"/>
                  </a:lnTo>
                  <a:cubicBezTo>
                    <a:pt x="131685" y="150565"/>
                    <a:pt x="131536" y="150556"/>
                    <a:pt x="131275" y="150556"/>
                  </a:cubicBezTo>
                  <a:cubicBezTo>
                    <a:pt x="129850" y="150556"/>
                    <a:pt x="125087" y="150808"/>
                    <a:pt x="121644" y="154032"/>
                  </a:cubicBezTo>
                  <a:cubicBezTo>
                    <a:pt x="119673" y="155877"/>
                    <a:pt x="118451" y="158378"/>
                    <a:pt x="117989" y="161482"/>
                  </a:cubicBezTo>
                  <a:cubicBezTo>
                    <a:pt x="117526" y="158378"/>
                    <a:pt x="116304" y="155877"/>
                    <a:pt x="114333" y="154032"/>
                  </a:cubicBezTo>
                  <a:cubicBezTo>
                    <a:pt x="110890" y="150808"/>
                    <a:pt x="106127" y="150556"/>
                    <a:pt x="104702" y="150556"/>
                  </a:cubicBezTo>
                  <a:cubicBezTo>
                    <a:pt x="104441" y="150556"/>
                    <a:pt x="104292" y="150565"/>
                    <a:pt x="104283" y="150565"/>
                  </a:cubicBezTo>
                  <a:lnTo>
                    <a:pt x="104084" y="150579"/>
                  </a:lnTo>
                  <a:lnTo>
                    <a:pt x="104084" y="163607"/>
                  </a:lnTo>
                  <a:lnTo>
                    <a:pt x="77765" y="163607"/>
                  </a:lnTo>
                  <a:lnTo>
                    <a:pt x="77765" y="157400"/>
                  </a:lnTo>
                  <a:lnTo>
                    <a:pt x="77127" y="157400"/>
                  </a:lnTo>
                  <a:lnTo>
                    <a:pt x="77127" y="156123"/>
                  </a:lnTo>
                  <a:lnTo>
                    <a:pt x="76702" y="156123"/>
                  </a:lnTo>
                  <a:lnTo>
                    <a:pt x="76702" y="157398"/>
                  </a:lnTo>
                  <a:lnTo>
                    <a:pt x="63439" y="157398"/>
                  </a:lnTo>
                  <a:cubicBezTo>
                    <a:pt x="63417" y="156350"/>
                    <a:pt x="63499" y="151391"/>
                    <a:pt x="66798" y="147866"/>
                  </a:cubicBezTo>
                  <a:cubicBezTo>
                    <a:pt x="69081" y="145430"/>
                    <a:pt x="72413" y="144176"/>
                    <a:pt x="76702" y="144136"/>
                  </a:cubicBezTo>
                  <a:lnTo>
                    <a:pt x="76702" y="144625"/>
                  </a:lnTo>
                  <a:lnTo>
                    <a:pt x="77127" y="144625"/>
                  </a:lnTo>
                  <a:lnTo>
                    <a:pt x="77127" y="144132"/>
                  </a:lnTo>
                  <a:lnTo>
                    <a:pt x="90819" y="144132"/>
                  </a:lnTo>
                  <a:lnTo>
                    <a:pt x="90819" y="123596"/>
                  </a:lnTo>
                  <a:lnTo>
                    <a:pt x="125046" y="123596"/>
                  </a:lnTo>
                  <a:lnTo>
                    <a:pt x="125046" y="110542"/>
                  </a:lnTo>
                  <a:lnTo>
                    <a:pt x="131892" y="110542"/>
                  </a:lnTo>
                  <a:lnTo>
                    <a:pt x="131892" y="109904"/>
                  </a:lnTo>
                  <a:lnTo>
                    <a:pt x="133127" y="109904"/>
                  </a:lnTo>
                  <a:lnTo>
                    <a:pt x="133127" y="109479"/>
                  </a:lnTo>
                  <a:lnTo>
                    <a:pt x="131892" y="109479"/>
                  </a:lnTo>
                  <a:lnTo>
                    <a:pt x="131892" y="96216"/>
                  </a:lnTo>
                  <a:cubicBezTo>
                    <a:pt x="131949" y="96215"/>
                    <a:pt x="132018" y="96214"/>
                    <a:pt x="132098" y="96214"/>
                  </a:cubicBezTo>
                  <a:close/>
                  <a:moveTo>
                    <a:pt x="56164" y="163276"/>
                  </a:moveTo>
                  <a:lnTo>
                    <a:pt x="56164" y="165645"/>
                  </a:lnTo>
                  <a:lnTo>
                    <a:pt x="36053" y="165645"/>
                  </a:lnTo>
                  <a:lnTo>
                    <a:pt x="36053" y="163276"/>
                  </a:lnTo>
                  <a:close/>
                  <a:moveTo>
                    <a:pt x="104728" y="150980"/>
                  </a:moveTo>
                  <a:cubicBezTo>
                    <a:pt x="106123" y="150980"/>
                    <a:pt x="110719" y="151231"/>
                    <a:pt x="114042" y="154341"/>
                  </a:cubicBezTo>
                  <a:cubicBezTo>
                    <a:pt x="116519" y="156661"/>
                    <a:pt x="117777" y="160065"/>
                    <a:pt x="117777" y="164458"/>
                  </a:cubicBezTo>
                  <a:lnTo>
                    <a:pt x="118202" y="164458"/>
                  </a:lnTo>
                  <a:cubicBezTo>
                    <a:pt x="118202" y="160068"/>
                    <a:pt x="119457" y="156664"/>
                    <a:pt x="121932" y="154345"/>
                  </a:cubicBezTo>
                  <a:cubicBezTo>
                    <a:pt x="125247" y="151240"/>
                    <a:pt x="129845" y="150981"/>
                    <a:pt x="131245" y="150981"/>
                  </a:cubicBezTo>
                  <a:cubicBezTo>
                    <a:pt x="131331" y="150981"/>
                    <a:pt x="131406" y="150982"/>
                    <a:pt x="131467" y="150983"/>
                  </a:cubicBezTo>
                  <a:lnTo>
                    <a:pt x="131467" y="163606"/>
                  </a:lnTo>
                  <a:lnTo>
                    <a:pt x="131464" y="163606"/>
                  </a:lnTo>
                  <a:lnTo>
                    <a:pt x="131464" y="164244"/>
                  </a:lnTo>
                  <a:lnTo>
                    <a:pt x="130826" y="164244"/>
                  </a:lnTo>
                  <a:lnTo>
                    <a:pt x="130826" y="164671"/>
                  </a:lnTo>
                  <a:lnTo>
                    <a:pt x="131464" y="164671"/>
                  </a:lnTo>
                  <a:lnTo>
                    <a:pt x="131464" y="165309"/>
                  </a:lnTo>
                  <a:lnTo>
                    <a:pt x="145159" y="165309"/>
                  </a:lnTo>
                  <a:lnTo>
                    <a:pt x="145159" y="184782"/>
                  </a:lnTo>
                  <a:lnTo>
                    <a:pt x="90819" y="184782"/>
                  </a:lnTo>
                  <a:lnTo>
                    <a:pt x="90819" y="165309"/>
                  </a:lnTo>
                  <a:lnTo>
                    <a:pt x="104508" y="165309"/>
                  </a:lnTo>
                  <a:lnTo>
                    <a:pt x="104508" y="164671"/>
                  </a:lnTo>
                  <a:lnTo>
                    <a:pt x="105146" y="164671"/>
                  </a:lnTo>
                  <a:lnTo>
                    <a:pt x="105146" y="164246"/>
                  </a:lnTo>
                  <a:lnTo>
                    <a:pt x="104510" y="164246"/>
                  </a:lnTo>
                  <a:lnTo>
                    <a:pt x="104510" y="150982"/>
                  </a:lnTo>
                  <a:cubicBezTo>
                    <a:pt x="104570" y="150981"/>
                    <a:pt x="104643" y="150980"/>
                    <a:pt x="104728" y="150980"/>
                  </a:cubicBezTo>
                  <a:close/>
                  <a:moveTo>
                    <a:pt x="131520" y="185209"/>
                  </a:moveTo>
                  <a:lnTo>
                    <a:pt x="131520" y="189399"/>
                  </a:lnTo>
                  <a:lnTo>
                    <a:pt x="104456" y="189399"/>
                  </a:lnTo>
                  <a:lnTo>
                    <a:pt x="104456" y="185209"/>
                  </a:lnTo>
                  <a:close/>
                  <a:moveTo>
                    <a:pt x="131520" y="189717"/>
                  </a:moveTo>
                  <a:lnTo>
                    <a:pt x="131520" y="193963"/>
                  </a:lnTo>
                  <a:lnTo>
                    <a:pt x="104456" y="193963"/>
                  </a:lnTo>
                  <a:lnTo>
                    <a:pt x="104456" y="189717"/>
                  </a:lnTo>
                  <a:close/>
                  <a:moveTo>
                    <a:pt x="131520" y="194283"/>
                  </a:moveTo>
                  <a:lnTo>
                    <a:pt x="131520" y="198528"/>
                  </a:lnTo>
                  <a:lnTo>
                    <a:pt x="104456" y="198528"/>
                  </a:lnTo>
                  <a:lnTo>
                    <a:pt x="104456" y="194283"/>
                  </a:lnTo>
                  <a:close/>
                  <a:moveTo>
                    <a:pt x="124674" y="0"/>
                  </a:moveTo>
                  <a:lnTo>
                    <a:pt x="124674" y="13638"/>
                  </a:lnTo>
                  <a:lnTo>
                    <a:pt x="111995" y="13638"/>
                  </a:lnTo>
                  <a:lnTo>
                    <a:pt x="111995" y="12999"/>
                  </a:lnTo>
                  <a:lnTo>
                    <a:pt x="49745" y="12999"/>
                  </a:lnTo>
                  <a:lnTo>
                    <a:pt x="49745" y="12241"/>
                  </a:lnTo>
                  <a:lnTo>
                    <a:pt x="35626" y="12241"/>
                  </a:lnTo>
                  <a:lnTo>
                    <a:pt x="35626" y="12999"/>
                  </a:lnTo>
                  <a:lnTo>
                    <a:pt x="21297" y="12999"/>
                  </a:lnTo>
                  <a:lnTo>
                    <a:pt x="21297" y="27329"/>
                  </a:lnTo>
                  <a:lnTo>
                    <a:pt x="20538" y="27329"/>
                  </a:lnTo>
                  <a:lnTo>
                    <a:pt x="20538" y="41448"/>
                  </a:lnTo>
                  <a:lnTo>
                    <a:pt x="21297" y="41448"/>
                  </a:lnTo>
                  <a:lnTo>
                    <a:pt x="21297" y="47911"/>
                  </a:lnTo>
                  <a:lnTo>
                    <a:pt x="20538" y="47911"/>
                  </a:lnTo>
                  <a:lnTo>
                    <a:pt x="20538" y="62028"/>
                  </a:lnTo>
                  <a:lnTo>
                    <a:pt x="21297" y="62028"/>
                  </a:lnTo>
                  <a:lnTo>
                    <a:pt x="21297" y="88302"/>
                  </a:lnTo>
                  <a:lnTo>
                    <a:pt x="8104" y="88302"/>
                  </a:lnTo>
                  <a:lnTo>
                    <a:pt x="760" y="95647"/>
                  </a:lnTo>
                  <a:lnTo>
                    <a:pt x="760" y="102633"/>
                  </a:lnTo>
                  <a:lnTo>
                    <a:pt x="1" y="102633"/>
                  </a:lnTo>
                  <a:lnTo>
                    <a:pt x="1" y="116750"/>
                  </a:lnTo>
                  <a:lnTo>
                    <a:pt x="760" y="116750"/>
                  </a:lnTo>
                  <a:lnTo>
                    <a:pt x="760" y="123170"/>
                  </a:lnTo>
                  <a:lnTo>
                    <a:pt x="1" y="123170"/>
                  </a:lnTo>
                  <a:lnTo>
                    <a:pt x="1" y="137287"/>
                  </a:lnTo>
                  <a:lnTo>
                    <a:pt x="760" y="137287"/>
                  </a:lnTo>
                  <a:lnTo>
                    <a:pt x="760" y="144273"/>
                  </a:lnTo>
                  <a:lnTo>
                    <a:pt x="8104" y="151618"/>
                  </a:lnTo>
                  <a:lnTo>
                    <a:pt x="21297" y="151618"/>
                  </a:lnTo>
                  <a:lnTo>
                    <a:pt x="21297" y="165309"/>
                  </a:lnTo>
                  <a:lnTo>
                    <a:pt x="35626" y="165309"/>
                  </a:lnTo>
                  <a:lnTo>
                    <a:pt x="35626" y="166071"/>
                  </a:lnTo>
                  <a:lnTo>
                    <a:pt x="56589" y="166071"/>
                  </a:lnTo>
                  <a:lnTo>
                    <a:pt x="56589" y="165309"/>
                  </a:lnTo>
                  <a:lnTo>
                    <a:pt x="90392" y="165309"/>
                  </a:lnTo>
                  <a:lnTo>
                    <a:pt x="90392" y="185207"/>
                  </a:lnTo>
                  <a:lnTo>
                    <a:pt x="104138" y="185207"/>
                  </a:lnTo>
                  <a:lnTo>
                    <a:pt x="104138" y="198845"/>
                  </a:lnTo>
                  <a:lnTo>
                    <a:pt x="131840" y="198845"/>
                  </a:lnTo>
                  <a:lnTo>
                    <a:pt x="131840" y="185207"/>
                  </a:lnTo>
                  <a:lnTo>
                    <a:pt x="145585" y="185207"/>
                  </a:lnTo>
                  <a:lnTo>
                    <a:pt x="145585" y="165309"/>
                  </a:lnTo>
                  <a:lnTo>
                    <a:pt x="153070" y="165309"/>
                  </a:lnTo>
                  <a:lnTo>
                    <a:pt x="153070" y="144772"/>
                  </a:lnTo>
                  <a:lnTo>
                    <a:pt x="172596" y="144772"/>
                  </a:lnTo>
                  <a:lnTo>
                    <a:pt x="172596" y="145530"/>
                  </a:lnTo>
                  <a:lnTo>
                    <a:pt x="193450" y="145530"/>
                  </a:lnTo>
                  <a:lnTo>
                    <a:pt x="193450" y="144772"/>
                  </a:lnTo>
                  <a:lnTo>
                    <a:pt x="214681" y="144772"/>
                  </a:lnTo>
                  <a:lnTo>
                    <a:pt x="214681" y="130386"/>
                  </a:lnTo>
                  <a:lnTo>
                    <a:pt x="215439" y="130386"/>
                  </a:lnTo>
                  <a:lnTo>
                    <a:pt x="215439" y="109533"/>
                  </a:lnTo>
                  <a:lnTo>
                    <a:pt x="214681" y="109533"/>
                  </a:lnTo>
                  <a:lnTo>
                    <a:pt x="214681" y="103058"/>
                  </a:lnTo>
                  <a:lnTo>
                    <a:pt x="215439" y="103058"/>
                  </a:lnTo>
                  <a:lnTo>
                    <a:pt x="215439" y="82205"/>
                  </a:lnTo>
                  <a:lnTo>
                    <a:pt x="214681" y="82205"/>
                  </a:lnTo>
                  <a:lnTo>
                    <a:pt x="214680" y="67766"/>
                  </a:lnTo>
                  <a:lnTo>
                    <a:pt x="194144" y="67766"/>
                  </a:lnTo>
                  <a:lnTo>
                    <a:pt x="194144" y="55138"/>
                  </a:lnTo>
                  <a:lnTo>
                    <a:pt x="194901" y="55138"/>
                  </a:lnTo>
                  <a:lnTo>
                    <a:pt x="194901" y="41021"/>
                  </a:lnTo>
                  <a:lnTo>
                    <a:pt x="194144" y="41021"/>
                  </a:lnTo>
                  <a:lnTo>
                    <a:pt x="194144" y="26691"/>
                  </a:lnTo>
                  <a:lnTo>
                    <a:pt x="179813" y="26691"/>
                  </a:lnTo>
                  <a:lnTo>
                    <a:pt x="179813" y="25933"/>
                  </a:lnTo>
                  <a:lnTo>
                    <a:pt x="165695" y="25933"/>
                  </a:lnTo>
                  <a:lnTo>
                    <a:pt x="165695" y="26691"/>
                  </a:lnTo>
                  <a:lnTo>
                    <a:pt x="152430" y="26691"/>
                  </a:lnTo>
                  <a:lnTo>
                    <a:pt x="152430" y="13638"/>
                  </a:lnTo>
                  <a:lnTo>
                    <a:pt x="138686" y="13638"/>
                  </a:lnTo>
                  <a:lnTo>
                    <a:pt x="1386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38"/>
            <p:cNvSpPr/>
            <p:nvPr/>
          </p:nvSpPr>
          <p:spPr>
            <a:xfrm>
              <a:off x="6111414" y="3411644"/>
              <a:ext cx="138783" cy="138783"/>
            </a:xfrm>
            <a:custGeom>
              <a:rect b="b" l="l" r="r" t="t"/>
              <a:pathLst>
                <a:path extrusionOk="0" h="5022" w="5022">
                  <a:moveTo>
                    <a:pt x="2512" y="426"/>
                  </a:moveTo>
                  <a:cubicBezTo>
                    <a:pt x="2780" y="426"/>
                    <a:pt x="3051" y="478"/>
                    <a:pt x="3309" y="585"/>
                  </a:cubicBezTo>
                  <a:cubicBezTo>
                    <a:pt x="4088" y="908"/>
                    <a:pt x="4596" y="1668"/>
                    <a:pt x="4596" y="2512"/>
                  </a:cubicBezTo>
                  <a:cubicBezTo>
                    <a:pt x="4595" y="3661"/>
                    <a:pt x="3661" y="4594"/>
                    <a:pt x="2512" y="4595"/>
                  </a:cubicBezTo>
                  <a:cubicBezTo>
                    <a:pt x="1668" y="4595"/>
                    <a:pt x="907" y="4088"/>
                    <a:pt x="585" y="3308"/>
                  </a:cubicBezTo>
                  <a:cubicBezTo>
                    <a:pt x="262" y="2530"/>
                    <a:pt x="441" y="1633"/>
                    <a:pt x="1036" y="1036"/>
                  </a:cubicBezTo>
                  <a:cubicBezTo>
                    <a:pt x="1436" y="638"/>
                    <a:pt x="1969" y="426"/>
                    <a:pt x="2512" y="426"/>
                  </a:cubicBezTo>
                  <a:close/>
                  <a:moveTo>
                    <a:pt x="2512" y="0"/>
                  </a:moveTo>
                  <a:cubicBezTo>
                    <a:pt x="1126" y="0"/>
                    <a:pt x="0" y="1126"/>
                    <a:pt x="0" y="2512"/>
                  </a:cubicBezTo>
                  <a:cubicBezTo>
                    <a:pt x="0" y="3896"/>
                    <a:pt x="1126" y="5022"/>
                    <a:pt x="2512" y="5022"/>
                  </a:cubicBezTo>
                  <a:cubicBezTo>
                    <a:pt x="3897" y="5022"/>
                    <a:pt x="5022" y="3897"/>
                    <a:pt x="5022" y="2512"/>
                  </a:cubicBezTo>
                  <a:cubicBezTo>
                    <a:pt x="5022" y="1126"/>
                    <a:pt x="3895" y="0"/>
                    <a:pt x="2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38"/>
            <p:cNvSpPr/>
            <p:nvPr/>
          </p:nvSpPr>
          <p:spPr>
            <a:xfrm>
              <a:off x="6146511" y="3449228"/>
              <a:ext cx="66103" cy="63616"/>
            </a:xfrm>
            <a:custGeom>
              <a:rect b="b" l="l" r="r" t="t"/>
              <a:pathLst>
                <a:path extrusionOk="0" h="2302" w="2392">
                  <a:moveTo>
                    <a:pt x="1241" y="426"/>
                  </a:moveTo>
                  <a:cubicBezTo>
                    <a:pt x="1334" y="426"/>
                    <a:pt x="1429" y="444"/>
                    <a:pt x="1519" y="481"/>
                  </a:cubicBezTo>
                  <a:cubicBezTo>
                    <a:pt x="1789" y="593"/>
                    <a:pt x="1966" y="858"/>
                    <a:pt x="1966" y="1152"/>
                  </a:cubicBezTo>
                  <a:cubicBezTo>
                    <a:pt x="1965" y="1551"/>
                    <a:pt x="1641" y="1875"/>
                    <a:pt x="1242" y="1875"/>
                  </a:cubicBezTo>
                  <a:cubicBezTo>
                    <a:pt x="948" y="1875"/>
                    <a:pt x="683" y="1699"/>
                    <a:pt x="571" y="1427"/>
                  </a:cubicBezTo>
                  <a:cubicBezTo>
                    <a:pt x="459" y="1157"/>
                    <a:pt x="521" y="846"/>
                    <a:pt x="729" y="638"/>
                  </a:cubicBezTo>
                  <a:cubicBezTo>
                    <a:pt x="867" y="500"/>
                    <a:pt x="1052" y="426"/>
                    <a:pt x="1241" y="426"/>
                  </a:cubicBezTo>
                  <a:close/>
                  <a:moveTo>
                    <a:pt x="1242" y="1"/>
                  </a:moveTo>
                  <a:cubicBezTo>
                    <a:pt x="776" y="1"/>
                    <a:pt x="356" y="280"/>
                    <a:pt x="178" y="711"/>
                  </a:cubicBezTo>
                  <a:cubicBezTo>
                    <a:pt x="0" y="1141"/>
                    <a:pt x="99" y="1635"/>
                    <a:pt x="427" y="1965"/>
                  </a:cubicBezTo>
                  <a:cubicBezTo>
                    <a:pt x="648" y="2185"/>
                    <a:pt x="942" y="2301"/>
                    <a:pt x="1242" y="2301"/>
                  </a:cubicBezTo>
                  <a:cubicBezTo>
                    <a:pt x="1390" y="2301"/>
                    <a:pt x="1539" y="2273"/>
                    <a:pt x="1681" y="2214"/>
                  </a:cubicBezTo>
                  <a:cubicBezTo>
                    <a:pt x="2112" y="2036"/>
                    <a:pt x="2391" y="1616"/>
                    <a:pt x="2391" y="1152"/>
                  </a:cubicBezTo>
                  <a:cubicBezTo>
                    <a:pt x="2391" y="516"/>
                    <a:pt x="1876" y="1"/>
                    <a:pt x="12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38"/>
            <p:cNvSpPr/>
            <p:nvPr/>
          </p:nvSpPr>
          <p:spPr>
            <a:xfrm>
              <a:off x="6303256" y="3431818"/>
              <a:ext cx="102360" cy="98436"/>
            </a:xfrm>
            <a:custGeom>
              <a:rect b="b" l="l" r="r" t="t"/>
              <a:pathLst>
                <a:path extrusionOk="0" h="3562" w="3704">
                  <a:moveTo>
                    <a:pt x="1782" y="426"/>
                  </a:moveTo>
                  <a:cubicBezTo>
                    <a:pt x="2331" y="426"/>
                    <a:pt x="2824" y="757"/>
                    <a:pt x="3035" y="1262"/>
                  </a:cubicBezTo>
                  <a:cubicBezTo>
                    <a:pt x="3244" y="1769"/>
                    <a:pt x="3127" y="2351"/>
                    <a:pt x="2741" y="2739"/>
                  </a:cubicBezTo>
                  <a:cubicBezTo>
                    <a:pt x="2482" y="2998"/>
                    <a:pt x="2135" y="3136"/>
                    <a:pt x="1783" y="3136"/>
                  </a:cubicBezTo>
                  <a:cubicBezTo>
                    <a:pt x="1608" y="3136"/>
                    <a:pt x="1432" y="3102"/>
                    <a:pt x="1264" y="3033"/>
                  </a:cubicBezTo>
                  <a:cubicBezTo>
                    <a:pt x="757" y="2823"/>
                    <a:pt x="428" y="2329"/>
                    <a:pt x="428" y="1782"/>
                  </a:cubicBezTo>
                  <a:cubicBezTo>
                    <a:pt x="428" y="1032"/>
                    <a:pt x="1034" y="427"/>
                    <a:pt x="1782" y="426"/>
                  </a:cubicBezTo>
                  <a:close/>
                  <a:moveTo>
                    <a:pt x="1783" y="0"/>
                  </a:moveTo>
                  <a:cubicBezTo>
                    <a:pt x="1553" y="0"/>
                    <a:pt x="1322" y="45"/>
                    <a:pt x="1101" y="136"/>
                  </a:cubicBezTo>
                  <a:cubicBezTo>
                    <a:pt x="436" y="412"/>
                    <a:pt x="1" y="1060"/>
                    <a:pt x="1" y="1782"/>
                  </a:cubicBezTo>
                  <a:cubicBezTo>
                    <a:pt x="2" y="2764"/>
                    <a:pt x="799" y="3560"/>
                    <a:pt x="1782" y="3562"/>
                  </a:cubicBezTo>
                  <a:cubicBezTo>
                    <a:pt x="2503" y="3562"/>
                    <a:pt x="3152" y="3128"/>
                    <a:pt x="3428" y="2463"/>
                  </a:cubicBezTo>
                  <a:cubicBezTo>
                    <a:pt x="3704" y="1797"/>
                    <a:pt x="3551" y="1031"/>
                    <a:pt x="3042" y="521"/>
                  </a:cubicBezTo>
                  <a:cubicBezTo>
                    <a:pt x="2702" y="181"/>
                    <a:pt x="2246" y="0"/>
                    <a:pt x="17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38"/>
            <p:cNvSpPr/>
            <p:nvPr/>
          </p:nvSpPr>
          <p:spPr>
            <a:xfrm>
              <a:off x="6328929" y="3457463"/>
              <a:ext cx="49024" cy="47145"/>
            </a:xfrm>
            <a:custGeom>
              <a:rect b="b" l="l" r="r" t="t"/>
              <a:pathLst>
                <a:path extrusionOk="0" h="1706" w="1774">
                  <a:moveTo>
                    <a:pt x="853" y="426"/>
                  </a:moveTo>
                  <a:cubicBezTo>
                    <a:pt x="1234" y="426"/>
                    <a:pt x="1424" y="886"/>
                    <a:pt x="1155" y="1154"/>
                  </a:cubicBezTo>
                  <a:cubicBezTo>
                    <a:pt x="1068" y="1241"/>
                    <a:pt x="961" y="1280"/>
                    <a:pt x="857" y="1280"/>
                  </a:cubicBezTo>
                  <a:cubicBezTo>
                    <a:pt x="637" y="1280"/>
                    <a:pt x="427" y="1110"/>
                    <a:pt x="427" y="852"/>
                  </a:cubicBezTo>
                  <a:cubicBezTo>
                    <a:pt x="427" y="617"/>
                    <a:pt x="618" y="427"/>
                    <a:pt x="853" y="426"/>
                  </a:cubicBezTo>
                  <a:close/>
                  <a:moveTo>
                    <a:pt x="853" y="0"/>
                  </a:moveTo>
                  <a:cubicBezTo>
                    <a:pt x="743" y="0"/>
                    <a:pt x="632" y="21"/>
                    <a:pt x="526" y="66"/>
                  </a:cubicBezTo>
                  <a:cubicBezTo>
                    <a:pt x="208" y="197"/>
                    <a:pt x="0" y="509"/>
                    <a:pt x="1" y="854"/>
                  </a:cubicBezTo>
                  <a:cubicBezTo>
                    <a:pt x="1" y="1323"/>
                    <a:pt x="382" y="1704"/>
                    <a:pt x="853" y="1706"/>
                  </a:cubicBezTo>
                  <a:cubicBezTo>
                    <a:pt x="1198" y="1706"/>
                    <a:pt x="1509" y="1498"/>
                    <a:pt x="1642" y="1179"/>
                  </a:cubicBezTo>
                  <a:cubicBezTo>
                    <a:pt x="1773" y="861"/>
                    <a:pt x="1700" y="494"/>
                    <a:pt x="1456" y="250"/>
                  </a:cubicBezTo>
                  <a:cubicBezTo>
                    <a:pt x="1293" y="87"/>
                    <a:pt x="1075" y="0"/>
                    <a:pt x="8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38"/>
            <p:cNvSpPr/>
            <p:nvPr/>
          </p:nvSpPr>
          <p:spPr>
            <a:xfrm>
              <a:off x="6303256" y="3620979"/>
              <a:ext cx="102360" cy="98464"/>
            </a:xfrm>
            <a:custGeom>
              <a:rect b="b" l="l" r="r" t="t"/>
              <a:pathLst>
                <a:path extrusionOk="0" h="3563" w="3704">
                  <a:moveTo>
                    <a:pt x="1782" y="426"/>
                  </a:moveTo>
                  <a:cubicBezTo>
                    <a:pt x="2331" y="426"/>
                    <a:pt x="2824" y="756"/>
                    <a:pt x="3035" y="1263"/>
                  </a:cubicBezTo>
                  <a:cubicBezTo>
                    <a:pt x="3244" y="1770"/>
                    <a:pt x="3127" y="2352"/>
                    <a:pt x="2741" y="2740"/>
                  </a:cubicBezTo>
                  <a:cubicBezTo>
                    <a:pt x="2482" y="2999"/>
                    <a:pt x="2135" y="3137"/>
                    <a:pt x="1783" y="3137"/>
                  </a:cubicBezTo>
                  <a:cubicBezTo>
                    <a:pt x="1608" y="3137"/>
                    <a:pt x="1432" y="3103"/>
                    <a:pt x="1264" y="3033"/>
                  </a:cubicBezTo>
                  <a:cubicBezTo>
                    <a:pt x="757" y="2824"/>
                    <a:pt x="428" y="2330"/>
                    <a:pt x="428" y="1781"/>
                  </a:cubicBezTo>
                  <a:cubicBezTo>
                    <a:pt x="429" y="1035"/>
                    <a:pt x="1034" y="428"/>
                    <a:pt x="1782" y="428"/>
                  </a:cubicBezTo>
                  <a:lnTo>
                    <a:pt x="1782" y="426"/>
                  </a:lnTo>
                  <a:close/>
                  <a:moveTo>
                    <a:pt x="1781" y="1"/>
                  </a:moveTo>
                  <a:cubicBezTo>
                    <a:pt x="1552" y="1"/>
                    <a:pt x="1321" y="45"/>
                    <a:pt x="1101" y="136"/>
                  </a:cubicBezTo>
                  <a:cubicBezTo>
                    <a:pt x="436" y="411"/>
                    <a:pt x="1" y="1061"/>
                    <a:pt x="1" y="1781"/>
                  </a:cubicBezTo>
                  <a:cubicBezTo>
                    <a:pt x="2" y="2765"/>
                    <a:pt x="799" y="3561"/>
                    <a:pt x="1782" y="3563"/>
                  </a:cubicBezTo>
                  <a:cubicBezTo>
                    <a:pt x="2503" y="3563"/>
                    <a:pt x="3152" y="3129"/>
                    <a:pt x="3428" y="2464"/>
                  </a:cubicBezTo>
                  <a:cubicBezTo>
                    <a:pt x="3704" y="1798"/>
                    <a:pt x="3551" y="1032"/>
                    <a:pt x="3042" y="522"/>
                  </a:cubicBezTo>
                  <a:cubicBezTo>
                    <a:pt x="2701" y="182"/>
                    <a:pt x="2245" y="1"/>
                    <a:pt x="17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38"/>
            <p:cNvSpPr/>
            <p:nvPr/>
          </p:nvSpPr>
          <p:spPr>
            <a:xfrm>
              <a:off x="6328929" y="3646625"/>
              <a:ext cx="49024" cy="47173"/>
            </a:xfrm>
            <a:custGeom>
              <a:rect b="b" l="l" r="r" t="t"/>
              <a:pathLst>
                <a:path extrusionOk="0" h="1707" w="1774">
                  <a:moveTo>
                    <a:pt x="853" y="427"/>
                  </a:moveTo>
                  <a:cubicBezTo>
                    <a:pt x="1234" y="427"/>
                    <a:pt x="1424" y="886"/>
                    <a:pt x="1155" y="1155"/>
                  </a:cubicBezTo>
                  <a:cubicBezTo>
                    <a:pt x="1068" y="1242"/>
                    <a:pt x="961" y="1281"/>
                    <a:pt x="857" y="1281"/>
                  </a:cubicBezTo>
                  <a:cubicBezTo>
                    <a:pt x="637" y="1281"/>
                    <a:pt x="427" y="1111"/>
                    <a:pt x="427" y="853"/>
                  </a:cubicBezTo>
                  <a:cubicBezTo>
                    <a:pt x="427" y="618"/>
                    <a:pt x="618" y="427"/>
                    <a:pt x="853" y="427"/>
                  </a:cubicBezTo>
                  <a:close/>
                  <a:moveTo>
                    <a:pt x="853" y="1"/>
                  </a:moveTo>
                  <a:cubicBezTo>
                    <a:pt x="743" y="1"/>
                    <a:pt x="632" y="22"/>
                    <a:pt x="526" y="66"/>
                  </a:cubicBezTo>
                  <a:cubicBezTo>
                    <a:pt x="208" y="198"/>
                    <a:pt x="0" y="508"/>
                    <a:pt x="1" y="853"/>
                  </a:cubicBezTo>
                  <a:cubicBezTo>
                    <a:pt x="1" y="1324"/>
                    <a:pt x="382" y="1705"/>
                    <a:pt x="853" y="1707"/>
                  </a:cubicBezTo>
                  <a:cubicBezTo>
                    <a:pt x="1198" y="1707"/>
                    <a:pt x="1509" y="1499"/>
                    <a:pt x="1642" y="1180"/>
                  </a:cubicBezTo>
                  <a:cubicBezTo>
                    <a:pt x="1773" y="862"/>
                    <a:pt x="1700" y="494"/>
                    <a:pt x="1456" y="251"/>
                  </a:cubicBezTo>
                  <a:cubicBezTo>
                    <a:pt x="1293" y="88"/>
                    <a:pt x="1075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38"/>
            <p:cNvSpPr/>
            <p:nvPr/>
          </p:nvSpPr>
          <p:spPr>
            <a:xfrm>
              <a:off x="6111414" y="3600833"/>
              <a:ext cx="138783" cy="138783"/>
            </a:xfrm>
            <a:custGeom>
              <a:rect b="b" l="l" r="r" t="t"/>
              <a:pathLst>
                <a:path extrusionOk="0" h="5022" w="5022">
                  <a:moveTo>
                    <a:pt x="2512" y="426"/>
                  </a:moveTo>
                  <a:cubicBezTo>
                    <a:pt x="2780" y="426"/>
                    <a:pt x="3051" y="478"/>
                    <a:pt x="3309" y="585"/>
                  </a:cubicBezTo>
                  <a:cubicBezTo>
                    <a:pt x="4088" y="908"/>
                    <a:pt x="4596" y="1668"/>
                    <a:pt x="4596" y="2510"/>
                  </a:cubicBezTo>
                  <a:cubicBezTo>
                    <a:pt x="4595" y="3661"/>
                    <a:pt x="3661" y="4594"/>
                    <a:pt x="2512" y="4595"/>
                  </a:cubicBezTo>
                  <a:cubicBezTo>
                    <a:pt x="1668" y="4595"/>
                    <a:pt x="907" y="4088"/>
                    <a:pt x="585" y="3308"/>
                  </a:cubicBezTo>
                  <a:cubicBezTo>
                    <a:pt x="262" y="2530"/>
                    <a:pt x="441" y="1632"/>
                    <a:pt x="1036" y="1036"/>
                  </a:cubicBezTo>
                  <a:cubicBezTo>
                    <a:pt x="1436" y="638"/>
                    <a:pt x="1969" y="426"/>
                    <a:pt x="2512" y="426"/>
                  </a:cubicBezTo>
                  <a:close/>
                  <a:moveTo>
                    <a:pt x="2512" y="0"/>
                  </a:moveTo>
                  <a:cubicBezTo>
                    <a:pt x="1126" y="0"/>
                    <a:pt x="0" y="1126"/>
                    <a:pt x="0" y="2510"/>
                  </a:cubicBezTo>
                  <a:cubicBezTo>
                    <a:pt x="0" y="3895"/>
                    <a:pt x="1126" y="5022"/>
                    <a:pt x="2512" y="5022"/>
                  </a:cubicBezTo>
                  <a:cubicBezTo>
                    <a:pt x="3897" y="5022"/>
                    <a:pt x="5022" y="3895"/>
                    <a:pt x="5022" y="2510"/>
                  </a:cubicBezTo>
                  <a:cubicBezTo>
                    <a:pt x="5022" y="1125"/>
                    <a:pt x="3895" y="0"/>
                    <a:pt x="2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38"/>
            <p:cNvSpPr/>
            <p:nvPr/>
          </p:nvSpPr>
          <p:spPr>
            <a:xfrm>
              <a:off x="6146511" y="3638417"/>
              <a:ext cx="66103" cy="63616"/>
            </a:xfrm>
            <a:custGeom>
              <a:rect b="b" l="l" r="r" t="t"/>
              <a:pathLst>
                <a:path extrusionOk="0" h="2302" w="2392">
                  <a:moveTo>
                    <a:pt x="1241" y="426"/>
                  </a:moveTo>
                  <a:cubicBezTo>
                    <a:pt x="1334" y="426"/>
                    <a:pt x="1429" y="444"/>
                    <a:pt x="1519" y="481"/>
                  </a:cubicBezTo>
                  <a:cubicBezTo>
                    <a:pt x="1789" y="593"/>
                    <a:pt x="1966" y="858"/>
                    <a:pt x="1966" y="1150"/>
                  </a:cubicBezTo>
                  <a:cubicBezTo>
                    <a:pt x="1965" y="1551"/>
                    <a:pt x="1641" y="1875"/>
                    <a:pt x="1242" y="1875"/>
                  </a:cubicBezTo>
                  <a:cubicBezTo>
                    <a:pt x="948" y="1875"/>
                    <a:pt x="683" y="1699"/>
                    <a:pt x="571" y="1427"/>
                  </a:cubicBezTo>
                  <a:cubicBezTo>
                    <a:pt x="459" y="1157"/>
                    <a:pt x="521" y="845"/>
                    <a:pt x="729" y="638"/>
                  </a:cubicBezTo>
                  <a:cubicBezTo>
                    <a:pt x="867" y="500"/>
                    <a:pt x="1052" y="426"/>
                    <a:pt x="1241" y="426"/>
                  </a:cubicBezTo>
                  <a:close/>
                  <a:moveTo>
                    <a:pt x="1242" y="0"/>
                  </a:moveTo>
                  <a:cubicBezTo>
                    <a:pt x="776" y="0"/>
                    <a:pt x="356" y="280"/>
                    <a:pt x="178" y="710"/>
                  </a:cubicBezTo>
                  <a:cubicBezTo>
                    <a:pt x="0" y="1141"/>
                    <a:pt x="99" y="1635"/>
                    <a:pt x="427" y="1963"/>
                  </a:cubicBezTo>
                  <a:cubicBezTo>
                    <a:pt x="648" y="2184"/>
                    <a:pt x="943" y="2301"/>
                    <a:pt x="1242" y="2301"/>
                  </a:cubicBezTo>
                  <a:cubicBezTo>
                    <a:pt x="1390" y="2301"/>
                    <a:pt x="1539" y="2273"/>
                    <a:pt x="1681" y="2214"/>
                  </a:cubicBezTo>
                  <a:cubicBezTo>
                    <a:pt x="2112" y="2035"/>
                    <a:pt x="2391" y="1616"/>
                    <a:pt x="2391" y="1150"/>
                  </a:cubicBezTo>
                  <a:cubicBezTo>
                    <a:pt x="2391" y="516"/>
                    <a:pt x="1876" y="0"/>
                    <a:pt x="12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38"/>
            <p:cNvSpPr/>
            <p:nvPr/>
          </p:nvSpPr>
          <p:spPr>
            <a:xfrm>
              <a:off x="6166104" y="2922975"/>
              <a:ext cx="219698" cy="362405"/>
            </a:xfrm>
            <a:custGeom>
              <a:rect b="b" l="l" r="r" t="t"/>
              <a:pathLst>
                <a:path extrusionOk="0" h="13114" w="7950">
                  <a:moveTo>
                    <a:pt x="3975" y="426"/>
                  </a:moveTo>
                  <a:cubicBezTo>
                    <a:pt x="5931" y="426"/>
                    <a:pt x="7525" y="3177"/>
                    <a:pt x="7525" y="6557"/>
                  </a:cubicBezTo>
                  <a:cubicBezTo>
                    <a:pt x="7525" y="9825"/>
                    <a:pt x="6036" y="12497"/>
                    <a:pt x="4167" y="12670"/>
                  </a:cubicBezTo>
                  <a:lnTo>
                    <a:pt x="4167" y="11493"/>
                  </a:lnTo>
                  <a:lnTo>
                    <a:pt x="3742" y="11493"/>
                  </a:lnTo>
                  <a:lnTo>
                    <a:pt x="3742" y="12667"/>
                  </a:lnTo>
                  <a:cubicBezTo>
                    <a:pt x="1894" y="12457"/>
                    <a:pt x="427" y="9801"/>
                    <a:pt x="427" y="6557"/>
                  </a:cubicBezTo>
                  <a:cubicBezTo>
                    <a:pt x="427" y="3177"/>
                    <a:pt x="2019" y="426"/>
                    <a:pt x="3975" y="426"/>
                  </a:cubicBezTo>
                  <a:close/>
                  <a:moveTo>
                    <a:pt x="3975" y="1"/>
                  </a:moveTo>
                  <a:cubicBezTo>
                    <a:pt x="1783" y="1"/>
                    <a:pt x="1" y="2942"/>
                    <a:pt x="1" y="6557"/>
                  </a:cubicBezTo>
                  <a:cubicBezTo>
                    <a:pt x="1" y="10173"/>
                    <a:pt x="1783" y="13113"/>
                    <a:pt x="3975" y="13113"/>
                  </a:cubicBezTo>
                  <a:cubicBezTo>
                    <a:pt x="6166" y="13113"/>
                    <a:pt x="7949" y="10173"/>
                    <a:pt x="7949" y="6557"/>
                  </a:cubicBezTo>
                  <a:cubicBezTo>
                    <a:pt x="7949" y="2943"/>
                    <a:pt x="6166" y="1"/>
                    <a:pt x="39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38"/>
            <p:cNvSpPr/>
            <p:nvPr/>
          </p:nvSpPr>
          <p:spPr>
            <a:xfrm>
              <a:off x="6252380" y="3064466"/>
              <a:ext cx="47118" cy="79451"/>
            </a:xfrm>
            <a:custGeom>
              <a:rect b="b" l="l" r="r" t="t"/>
              <a:pathLst>
                <a:path extrusionOk="0" h="2875" w="1705">
                  <a:moveTo>
                    <a:pt x="853" y="1"/>
                  </a:moveTo>
                  <a:cubicBezTo>
                    <a:pt x="383" y="1"/>
                    <a:pt x="1" y="645"/>
                    <a:pt x="1" y="1437"/>
                  </a:cubicBezTo>
                  <a:cubicBezTo>
                    <a:pt x="1" y="2229"/>
                    <a:pt x="382" y="2875"/>
                    <a:pt x="853" y="2875"/>
                  </a:cubicBezTo>
                  <a:cubicBezTo>
                    <a:pt x="1324" y="2875"/>
                    <a:pt x="1705" y="2231"/>
                    <a:pt x="1705" y="1437"/>
                  </a:cubicBezTo>
                  <a:cubicBezTo>
                    <a:pt x="1705" y="643"/>
                    <a:pt x="1324" y="1"/>
                    <a:pt x="8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38"/>
            <p:cNvSpPr/>
            <p:nvPr/>
          </p:nvSpPr>
          <p:spPr>
            <a:xfrm>
              <a:off x="5323568" y="2434636"/>
              <a:ext cx="390151" cy="1146880"/>
            </a:xfrm>
            <a:custGeom>
              <a:rect b="b" l="l" r="r" t="t"/>
              <a:pathLst>
                <a:path extrusionOk="0" h="41501" w="14118">
                  <a:moveTo>
                    <a:pt x="13693" y="427"/>
                  </a:moveTo>
                  <a:lnTo>
                    <a:pt x="13693" y="41075"/>
                  </a:lnTo>
                  <a:lnTo>
                    <a:pt x="428" y="41075"/>
                  </a:lnTo>
                  <a:lnTo>
                    <a:pt x="428" y="427"/>
                  </a:lnTo>
                  <a:close/>
                  <a:moveTo>
                    <a:pt x="1" y="0"/>
                  </a:moveTo>
                  <a:lnTo>
                    <a:pt x="1" y="41501"/>
                  </a:lnTo>
                  <a:lnTo>
                    <a:pt x="14118" y="41501"/>
                  </a:lnTo>
                  <a:lnTo>
                    <a:pt x="14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38"/>
            <p:cNvSpPr/>
            <p:nvPr/>
          </p:nvSpPr>
          <p:spPr>
            <a:xfrm>
              <a:off x="5134406" y="2560182"/>
              <a:ext cx="142072" cy="142099"/>
            </a:xfrm>
            <a:custGeom>
              <a:rect b="b" l="l" r="r" t="t"/>
              <a:pathLst>
                <a:path extrusionOk="0" h="5142" w="5141">
                  <a:moveTo>
                    <a:pt x="2572" y="427"/>
                  </a:moveTo>
                  <a:cubicBezTo>
                    <a:pt x="2848" y="427"/>
                    <a:pt x="3126" y="480"/>
                    <a:pt x="3391" y="589"/>
                  </a:cubicBezTo>
                  <a:cubicBezTo>
                    <a:pt x="4192" y="922"/>
                    <a:pt x="4715" y="1703"/>
                    <a:pt x="4715" y="2570"/>
                  </a:cubicBezTo>
                  <a:cubicBezTo>
                    <a:pt x="4714" y="3755"/>
                    <a:pt x="3754" y="4713"/>
                    <a:pt x="2571" y="4715"/>
                  </a:cubicBezTo>
                  <a:cubicBezTo>
                    <a:pt x="1704" y="4715"/>
                    <a:pt x="921" y="4192"/>
                    <a:pt x="589" y="3392"/>
                  </a:cubicBezTo>
                  <a:cubicBezTo>
                    <a:pt x="258" y="2590"/>
                    <a:pt x="441" y="1667"/>
                    <a:pt x="1054" y="1055"/>
                  </a:cubicBezTo>
                  <a:cubicBezTo>
                    <a:pt x="1465" y="644"/>
                    <a:pt x="2014" y="427"/>
                    <a:pt x="2572" y="427"/>
                  </a:cubicBezTo>
                  <a:close/>
                  <a:moveTo>
                    <a:pt x="2571" y="1"/>
                  </a:moveTo>
                  <a:cubicBezTo>
                    <a:pt x="1154" y="1"/>
                    <a:pt x="0" y="1153"/>
                    <a:pt x="0" y="2570"/>
                  </a:cubicBezTo>
                  <a:cubicBezTo>
                    <a:pt x="0" y="3987"/>
                    <a:pt x="1154" y="5141"/>
                    <a:pt x="2571" y="5141"/>
                  </a:cubicBezTo>
                  <a:cubicBezTo>
                    <a:pt x="3988" y="5141"/>
                    <a:pt x="5141" y="3987"/>
                    <a:pt x="5141" y="2570"/>
                  </a:cubicBezTo>
                  <a:cubicBezTo>
                    <a:pt x="5141" y="1153"/>
                    <a:pt x="3988" y="1"/>
                    <a:pt x="2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38"/>
            <p:cNvSpPr/>
            <p:nvPr/>
          </p:nvSpPr>
          <p:spPr>
            <a:xfrm>
              <a:off x="5134406" y="2937041"/>
              <a:ext cx="142072" cy="142072"/>
            </a:xfrm>
            <a:custGeom>
              <a:rect b="b" l="l" r="r" t="t"/>
              <a:pathLst>
                <a:path extrusionOk="0" h="5141" w="5141">
                  <a:moveTo>
                    <a:pt x="2571" y="426"/>
                  </a:moveTo>
                  <a:cubicBezTo>
                    <a:pt x="2847" y="426"/>
                    <a:pt x="3126" y="479"/>
                    <a:pt x="3391" y="589"/>
                  </a:cubicBezTo>
                  <a:cubicBezTo>
                    <a:pt x="4192" y="921"/>
                    <a:pt x="4715" y="1703"/>
                    <a:pt x="4715" y="2571"/>
                  </a:cubicBezTo>
                  <a:cubicBezTo>
                    <a:pt x="4714" y="3754"/>
                    <a:pt x="3754" y="4714"/>
                    <a:pt x="2571" y="4715"/>
                  </a:cubicBezTo>
                  <a:cubicBezTo>
                    <a:pt x="1702" y="4715"/>
                    <a:pt x="921" y="4193"/>
                    <a:pt x="589" y="3391"/>
                  </a:cubicBezTo>
                  <a:cubicBezTo>
                    <a:pt x="258" y="2590"/>
                    <a:pt x="441" y="1668"/>
                    <a:pt x="1054" y="1054"/>
                  </a:cubicBezTo>
                  <a:cubicBezTo>
                    <a:pt x="1465" y="644"/>
                    <a:pt x="2013" y="426"/>
                    <a:pt x="2571" y="426"/>
                  </a:cubicBezTo>
                  <a:close/>
                  <a:moveTo>
                    <a:pt x="2571" y="0"/>
                  </a:moveTo>
                  <a:cubicBezTo>
                    <a:pt x="1154" y="0"/>
                    <a:pt x="0" y="1154"/>
                    <a:pt x="0" y="2571"/>
                  </a:cubicBezTo>
                  <a:cubicBezTo>
                    <a:pt x="0" y="3988"/>
                    <a:pt x="1154" y="5141"/>
                    <a:pt x="2571" y="5141"/>
                  </a:cubicBezTo>
                  <a:cubicBezTo>
                    <a:pt x="3988" y="5141"/>
                    <a:pt x="5141" y="3988"/>
                    <a:pt x="5141" y="2571"/>
                  </a:cubicBezTo>
                  <a:cubicBezTo>
                    <a:pt x="5141" y="1154"/>
                    <a:pt x="3988" y="0"/>
                    <a:pt x="25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38"/>
            <p:cNvSpPr/>
            <p:nvPr/>
          </p:nvSpPr>
          <p:spPr>
            <a:xfrm>
              <a:off x="5134406" y="3313899"/>
              <a:ext cx="142072" cy="142099"/>
            </a:xfrm>
            <a:custGeom>
              <a:rect b="b" l="l" r="r" t="t"/>
              <a:pathLst>
                <a:path extrusionOk="0" h="5142" w="5141">
                  <a:moveTo>
                    <a:pt x="2571" y="426"/>
                  </a:moveTo>
                  <a:cubicBezTo>
                    <a:pt x="2847" y="426"/>
                    <a:pt x="3126" y="479"/>
                    <a:pt x="3391" y="589"/>
                  </a:cubicBezTo>
                  <a:cubicBezTo>
                    <a:pt x="4193" y="921"/>
                    <a:pt x="4715" y="1703"/>
                    <a:pt x="4715" y="2570"/>
                  </a:cubicBezTo>
                  <a:cubicBezTo>
                    <a:pt x="4714" y="3755"/>
                    <a:pt x="3754" y="4713"/>
                    <a:pt x="2571" y="4715"/>
                  </a:cubicBezTo>
                  <a:cubicBezTo>
                    <a:pt x="1702" y="4715"/>
                    <a:pt x="921" y="4193"/>
                    <a:pt x="589" y="3392"/>
                  </a:cubicBezTo>
                  <a:cubicBezTo>
                    <a:pt x="258" y="2590"/>
                    <a:pt x="441" y="1667"/>
                    <a:pt x="1054" y="1054"/>
                  </a:cubicBezTo>
                  <a:cubicBezTo>
                    <a:pt x="1465" y="644"/>
                    <a:pt x="2013" y="426"/>
                    <a:pt x="2571" y="426"/>
                  </a:cubicBezTo>
                  <a:close/>
                  <a:moveTo>
                    <a:pt x="2571" y="1"/>
                  </a:moveTo>
                  <a:cubicBezTo>
                    <a:pt x="1154" y="1"/>
                    <a:pt x="0" y="1153"/>
                    <a:pt x="0" y="2570"/>
                  </a:cubicBezTo>
                  <a:cubicBezTo>
                    <a:pt x="0" y="3987"/>
                    <a:pt x="1154" y="5141"/>
                    <a:pt x="2571" y="5141"/>
                  </a:cubicBezTo>
                  <a:cubicBezTo>
                    <a:pt x="3988" y="5141"/>
                    <a:pt x="5141" y="3987"/>
                    <a:pt x="5141" y="2570"/>
                  </a:cubicBezTo>
                  <a:cubicBezTo>
                    <a:pt x="5141" y="1153"/>
                    <a:pt x="3988" y="1"/>
                    <a:pt x="2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38"/>
            <p:cNvSpPr/>
            <p:nvPr/>
          </p:nvSpPr>
          <p:spPr>
            <a:xfrm>
              <a:off x="3734611" y="2091741"/>
              <a:ext cx="142044" cy="142099"/>
            </a:xfrm>
            <a:custGeom>
              <a:rect b="b" l="l" r="r" t="t"/>
              <a:pathLst>
                <a:path extrusionOk="0" h="5142" w="5140">
                  <a:moveTo>
                    <a:pt x="2570" y="427"/>
                  </a:moveTo>
                  <a:cubicBezTo>
                    <a:pt x="3437" y="427"/>
                    <a:pt x="4218" y="949"/>
                    <a:pt x="4551" y="1750"/>
                  </a:cubicBezTo>
                  <a:cubicBezTo>
                    <a:pt x="4882" y="2552"/>
                    <a:pt x="4699" y="3473"/>
                    <a:pt x="4085" y="4087"/>
                  </a:cubicBezTo>
                  <a:cubicBezTo>
                    <a:pt x="3675" y="4498"/>
                    <a:pt x="3127" y="4715"/>
                    <a:pt x="2568" y="4715"/>
                  </a:cubicBezTo>
                  <a:cubicBezTo>
                    <a:pt x="2292" y="4715"/>
                    <a:pt x="2014" y="4662"/>
                    <a:pt x="1748" y="4552"/>
                  </a:cubicBezTo>
                  <a:cubicBezTo>
                    <a:pt x="948" y="4220"/>
                    <a:pt x="426" y="3439"/>
                    <a:pt x="426" y="2571"/>
                  </a:cubicBezTo>
                  <a:cubicBezTo>
                    <a:pt x="427" y="1387"/>
                    <a:pt x="1386" y="429"/>
                    <a:pt x="2570" y="427"/>
                  </a:cubicBezTo>
                  <a:close/>
                  <a:moveTo>
                    <a:pt x="2570" y="0"/>
                  </a:moveTo>
                  <a:cubicBezTo>
                    <a:pt x="1153" y="0"/>
                    <a:pt x="0" y="1154"/>
                    <a:pt x="0" y="2571"/>
                  </a:cubicBezTo>
                  <a:cubicBezTo>
                    <a:pt x="0" y="3989"/>
                    <a:pt x="1153" y="5141"/>
                    <a:pt x="2570" y="5141"/>
                  </a:cubicBezTo>
                  <a:cubicBezTo>
                    <a:pt x="3987" y="5141"/>
                    <a:pt x="5140" y="3989"/>
                    <a:pt x="5140" y="2571"/>
                  </a:cubicBezTo>
                  <a:cubicBezTo>
                    <a:pt x="5140" y="1154"/>
                    <a:pt x="3987" y="0"/>
                    <a:pt x="25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38"/>
            <p:cNvSpPr/>
            <p:nvPr/>
          </p:nvSpPr>
          <p:spPr>
            <a:xfrm>
              <a:off x="3326801" y="1683932"/>
              <a:ext cx="142044" cy="142099"/>
            </a:xfrm>
            <a:custGeom>
              <a:rect b="b" l="l" r="r" t="t"/>
              <a:pathLst>
                <a:path extrusionOk="0" h="5142" w="5140">
                  <a:moveTo>
                    <a:pt x="2573" y="427"/>
                  </a:moveTo>
                  <a:cubicBezTo>
                    <a:pt x="3439" y="427"/>
                    <a:pt x="4219" y="950"/>
                    <a:pt x="4551" y="1750"/>
                  </a:cubicBezTo>
                  <a:cubicBezTo>
                    <a:pt x="4883" y="2551"/>
                    <a:pt x="4699" y="3473"/>
                    <a:pt x="4087" y="4087"/>
                  </a:cubicBezTo>
                  <a:cubicBezTo>
                    <a:pt x="3676" y="4498"/>
                    <a:pt x="3127" y="4715"/>
                    <a:pt x="2569" y="4715"/>
                  </a:cubicBezTo>
                  <a:cubicBezTo>
                    <a:pt x="2293" y="4715"/>
                    <a:pt x="2015" y="4662"/>
                    <a:pt x="1750" y="4552"/>
                  </a:cubicBezTo>
                  <a:cubicBezTo>
                    <a:pt x="948" y="4220"/>
                    <a:pt x="426" y="3439"/>
                    <a:pt x="426" y="2571"/>
                  </a:cubicBezTo>
                  <a:cubicBezTo>
                    <a:pt x="427" y="1387"/>
                    <a:pt x="1386" y="429"/>
                    <a:pt x="2570" y="427"/>
                  </a:cubicBezTo>
                  <a:cubicBezTo>
                    <a:pt x="2571" y="427"/>
                    <a:pt x="2572" y="427"/>
                    <a:pt x="2573" y="427"/>
                  </a:cubicBezTo>
                  <a:close/>
                  <a:moveTo>
                    <a:pt x="2570" y="0"/>
                  </a:moveTo>
                  <a:cubicBezTo>
                    <a:pt x="1153" y="0"/>
                    <a:pt x="0" y="1154"/>
                    <a:pt x="0" y="2571"/>
                  </a:cubicBezTo>
                  <a:cubicBezTo>
                    <a:pt x="0" y="3989"/>
                    <a:pt x="1153" y="5141"/>
                    <a:pt x="2570" y="5141"/>
                  </a:cubicBezTo>
                  <a:cubicBezTo>
                    <a:pt x="3987" y="5141"/>
                    <a:pt x="5140" y="3989"/>
                    <a:pt x="5140" y="2571"/>
                  </a:cubicBezTo>
                  <a:cubicBezTo>
                    <a:pt x="5140" y="1154"/>
                    <a:pt x="3987" y="0"/>
                    <a:pt x="25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38"/>
            <p:cNvSpPr/>
            <p:nvPr/>
          </p:nvSpPr>
          <p:spPr>
            <a:xfrm>
              <a:off x="3326746" y="2877957"/>
              <a:ext cx="142099" cy="142099"/>
            </a:xfrm>
            <a:custGeom>
              <a:rect b="b" l="l" r="r" t="t"/>
              <a:pathLst>
                <a:path extrusionOk="0" h="5142" w="5142">
                  <a:moveTo>
                    <a:pt x="2571" y="426"/>
                  </a:moveTo>
                  <a:cubicBezTo>
                    <a:pt x="3129" y="426"/>
                    <a:pt x="3678" y="644"/>
                    <a:pt x="4089" y="1055"/>
                  </a:cubicBezTo>
                  <a:cubicBezTo>
                    <a:pt x="4701" y="1667"/>
                    <a:pt x="4885" y="2590"/>
                    <a:pt x="4553" y="3392"/>
                  </a:cubicBezTo>
                  <a:cubicBezTo>
                    <a:pt x="4220" y="4192"/>
                    <a:pt x="3439" y="4715"/>
                    <a:pt x="2572" y="4715"/>
                  </a:cubicBezTo>
                  <a:cubicBezTo>
                    <a:pt x="1388" y="4713"/>
                    <a:pt x="429" y="3753"/>
                    <a:pt x="428" y="2570"/>
                  </a:cubicBezTo>
                  <a:cubicBezTo>
                    <a:pt x="428" y="1703"/>
                    <a:pt x="950" y="920"/>
                    <a:pt x="1752" y="589"/>
                  </a:cubicBezTo>
                  <a:cubicBezTo>
                    <a:pt x="2017" y="479"/>
                    <a:pt x="2295" y="426"/>
                    <a:pt x="2571" y="426"/>
                  </a:cubicBezTo>
                  <a:close/>
                  <a:moveTo>
                    <a:pt x="2572" y="1"/>
                  </a:moveTo>
                  <a:cubicBezTo>
                    <a:pt x="1155" y="1"/>
                    <a:pt x="1" y="1153"/>
                    <a:pt x="1" y="2570"/>
                  </a:cubicBezTo>
                  <a:cubicBezTo>
                    <a:pt x="1" y="3987"/>
                    <a:pt x="1155" y="5141"/>
                    <a:pt x="2572" y="5141"/>
                  </a:cubicBezTo>
                  <a:cubicBezTo>
                    <a:pt x="3989" y="5141"/>
                    <a:pt x="5142" y="3987"/>
                    <a:pt x="5142" y="2570"/>
                  </a:cubicBezTo>
                  <a:cubicBezTo>
                    <a:pt x="5142" y="1153"/>
                    <a:pt x="3989" y="1"/>
                    <a:pt x="25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38"/>
            <p:cNvSpPr/>
            <p:nvPr/>
          </p:nvSpPr>
          <p:spPr>
            <a:xfrm>
              <a:off x="3734611" y="2470120"/>
              <a:ext cx="142044" cy="142072"/>
            </a:xfrm>
            <a:custGeom>
              <a:rect b="b" l="l" r="r" t="t"/>
              <a:pathLst>
                <a:path extrusionOk="0" h="5141" w="5140">
                  <a:moveTo>
                    <a:pt x="2571" y="425"/>
                  </a:moveTo>
                  <a:cubicBezTo>
                    <a:pt x="2847" y="425"/>
                    <a:pt x="3125" y="479"/>
                    <a:pt x="3390" y="589"/>
                  </a:cubicBezTo>
                  <a:cubicBezTo>
                    <a:pt x="4192" y="921"/>
                    <a:pt x="4714" y="1703"/>
                    <a:pt x="4714" y="2570"/>
                  </a:cubicBezTo>
                  <a:cubicBezTo>
                    <a:pt x="4713" y="3754"/>
                    <a:pt x="3753" y="4713"/>
                    <a:pt x="2570" y="4714"/>
                  </a:cubicBezTo>
                  <a:cubicBezTo>
                    <a:pt x="2569" y="4714"/>
                    <a:pt x="2568" y="4714"/>
                    <a:pt x="2566" y="4714"/>
                  </a:cubicBezTo>
                  <a:cubicBezTo>
                    <a:pt x="1701" y="4714"/>
                    <a:pt x="920" y="4191"/>
                    <a:pt x="589" y="3391"/>
                  </a:cubicBezTo>
                  <a:cubicBezTo>
                    <a:pt x="257" y="2589"/>
                    <a:pt x="439" y="1668"/>
                    <a:pt x="1053" y="1054"/>
                  </a:cubicBezTo>
                  <a:cubicBezTo>
                    <a:pt x="1464" y="644"/>
                    <a:pt x="2012" y="425"/>
                    <a:pt x="2571" y="425"/>
                  </a:cubicBezTo>
                  <a:close/>
                  <a:moveTo>
                    <a:pt x="2570" y="0"/>
                  </a:moveTo>
                  <a:cubicBezTo>
                    <a:pt x="1153" y="0"/>
                    <a:pt x="0" y="1153"/>
                    <a:pt x="0" y="2570"/>
                  </a:cubicBezTo>
                  <a:cubicBezTo>
                    <a:pt x="0" y="3987"/>
                    <a:pt x="1153" y="5141"/>
                    <a:pt x="2570" y="5141"/>
                  </a:cubicBezTo>
                  <a:cubicBezTo>
                    <a:pt x="3987" y="5141"/>
                    <a:pt x="5140" y="3987"/>
                    <a:pt x="5140" y="2570"/>
                  </a:cubicBezTo>
                  <a:cubicBezTo>
                    <a:pt x="5140" y="1153"/>
                    <a:pt x="3987" y="0"/>
                    <a:pt x="25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38"/>
            <p:cNvSpPr/>
            <p:nvPr/>
          </p:nvSpPr>
          <p:spPr>
            <a:xfrm>
              <a:off x="2918936" y="2091741"/>
              <a:ext cx="142099" cy="142099"/>
            </a:xfrm>
            <a:custGeom>
              <a:rect b="b" l="l" r="r" t="t"/>
              <a:pathLst>
                <a:path extrusionOk="0" h="5142" w="5142">
                  <a:moveTo>
                    <a:pt x="2573" y="426"/>
                  </a:moveTo>
                  <a:cubicBezTo>
                    <a:pt x="2849" y="426"/>
                    <a:pt x="3127" y="480"/>
                    <a:pt x="3392" y="589"/>
                  </a:cubicBezTo>
                  <a:cubicBezTo>
                    <a:pt x="4194" y="922"/>
                    <a:pt x="4716" y="1703"/>
                    <a:pt x="4716" y="2571"/>
                  </a:cubicBezTo>
                  <a:cubicBezTo>
                    <a:pt x="4714" y="3754"/>
                    <a:pt x="3755" y="4713"/>
                    <a:pt x="2572" y="4714"/>
                  </a:cubicBezTo>
                  <a:cubicBezTo>
                    <a:pt x="1703" y="4714"/>
                    <a:pt x="922" y="4192"/>
                    <a:pt x="591" y="3392"/>
                  </a:cubicBezTo>
                  <a:cubicBezTo>
                    <a:pt x="259" y="2589"/>
                    <a:pt x="443" y="1668"/>
                    <a:pt x="1055" y="1055"/>
                  </a:cubicBezTo>
                  <a:cubicBezTo>
                    <a:pt x="1466" y="644"/>
                    <a:pt x="2014" y="426"/>
                    <a:pt x="2573" y="426"/>
                  </a:cubicBezTo>
                  <a:close/>
                  <a:moveTo>
                    <a:pt x="2572" y="0"/>
                  </a:moveTo>
                  <a:cubicBezTo>
                    <a:pt x="1155" y="0"/>
                    <a:pt x="1" y="1154"/>
                    <a:pt x="1" y="2571"/>
                  </a:cubicBezTo>
                  <a:cubicBezTo>
                    <a:pt x="1" y="3989"/>
                    <a:pt x="1155" y="5141"/>
                    <a:pt x="2572" y="5141"/>
                  </a:cubicBezTo>
                  <a:cubicBezTo>
                    <a:pt x="3989" y="5141"/>
                    <a:pt x="5142" y="3989"/>
                    <a:pt x="5142" y="2571"/>
                  </a:cubicBezTo>
                  <a:cubicBezTo>
                    <a:pt x="5142" y="1154"/>
                    <a:pt x="3989" y="0"/>
                    <a:pt x="2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38"/>
            <p:cNvSpPr/>
            <p:nvPr/>
          </p:nvSpPr>
          <p:spPr>
            <a:xfrm>
              <a:off x="2918936" y="2470120"/>
              <a:ext cx="142099" cy="142072"/>
            </a:xfrm>
            <a:custGeom>
              <a:rect b="b" l="l" r="r" t="t"/>
              <a:pathLst>
                <a:path extrusionOk="0" h="5141" w="5142">
                  <a:moveTo>
                    <a:pt x="2572" y="425"/>
                  </a:moveTo>
                  <a:cubicBezTo>
                    <a:pt x="2848" y="425"/>
                    <a:pt x="3127" y="479"/>
                    <a:pt x="3392" y="589"/>
                  </a:cubicBezTo>
                  <a:cubicBezTo>
                    <a:pt x="4193" y="921"/>
                    <a:pt x="4715" y="1703"/>
                    <a:pt x="4716" y="2570"/>
                  </a:cubicBezTo>
                  <a:cubicBezTo>
                    <a:pt x="4714" y="3754"/>
                    <a:pt x="3755" y="4713"/>
                    <a:pt x="2572" y="4714"/>
                  </a:cubicBezTo>
                  <a:cubicBezTo>
                    <a:pt x="2571" y="4714"/>
                    <a:pt x="2570" y="4714"/>
                    <a:pt x="2568" y="4714"/>
                  </a:cubicBezTo>
                  <a:cubicBezTo>
                    <a:pt x="1701" y="4714"/>
                    <a:pt x="922" y="4191"/>
                    <a:pt x="590" y="3391"/>
                  </a:cubicBezTo>
                  <a:cubicBezTo>
                    <a:pt x="257" y="2589"/>
                    <a:pt x="441" y="1668"/>
                    <a:pt x="1055" y="1054"/>
                  </a:cubicBezTo>
                  <a:cubicBezTo>
                    <a:pt x="1465" y="644"/>
                    <a:pt x="2013" y="425"/>
                    <a:pt x="2572" y="425"/>
                  </a:cubicBezTo>
                  <a:close/>
                  <a:moveTo>
                    <a:pt x="2572" y="0"/>
                  </a:moveTo>
                  <a:cubicBezTo>
                    <a:pt x="1155" y="0"/>
                    <a:pt x="1" y="1153"/>
                    <a:pt x="1" y="2570"/>
                  </a:cubicBezTo>
                  <a:cubicBezTo>
                    <a:pt x="1" y="3987"/>
                    <a:pt x="1155" y="5141"/>
                    <a:pt x="2572" y="5141"/>
                  </a:cubicBezTo>
                  <a:cubicBezTo>
                    <a:pt x="3989" y="5141"/>
                    <a:pt x="5142" y="3987"/>
                    <a:pt x="5142" y="2570"/>
                  </a:cubicBezTo>
                  <a:cubicBezTo>
                    <a:pt x="5142" y="1153"/>
                    <a:pt x="3989" y="0"/>
                    <a:pt x="2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38"/>
            <p:cNvSpPr/>
            <p:nvPr/>
          </p:nvSpPr>
          <p:spPr>
            <a:xfrm>
              <a:off x="3108125" y="1873121"/>
              <a:ext cx="579340" cy="957691"/>
            </a:xfrm>
            <a:custGeom>
              <a:rect b="b" l="l" r="r" t="t"/>
              <a:pathLst>
                <a:path extrusionOk="0" h="34655" w="20964">
                  <a:moveTo>
                    <a:pt x="17833" y="426"/>
                  </a:moveTo>
                  <a:cubicBezTo>
                    <a:pt x="19325" y="426"/>
                    <a:pt x="20538" y="1640"/>
                    <a:pt x="20538" y="3132"/>
                  </a:cubicBezTo>
                  <a:lnTo>
                    <a:pt x="20538" y="31523"/>
                  </a:lnTo>
                  <a:cubicBezTo>
                    <a:pt x="20538" y="33015"/>
                    <a:pt x="19325" y="34228"/>
                    <a:pt x="17833" y="34228"/>
                  </a:cubicBezTo>
                  <a:lnTo>
                    <a:pt x="3131" y="34228"/>
                  </a:lnTo>
                  <a:cubicBezTo>
                    <a:pt x="1641" y="34228"/>
                    <a:pt x="426" y="33015"/>
                    <a:pt x="426" y="31523"/>
                  </a:cubicBezTo>
                  <a:lnTo>
                    <a:pt x="426" y="3132"/>
                  </a:lnTo>
                  <a:cubicBezTo>
                    <a:pt x="426" y="1640"/>
                    <a:pt x="1641" y="426"/>
                    <a:pt x="3131" y="426"/>
                  </a:cubicBezTo>
                  <a:close/>
                  <a:moveTo>
                    <a:pt x="3131" y="0"/>
                  </a:moveTo>
                  <a:cubicBezTo>
                    <a:pt x="1405" y="0"/>
                    <a:pt x="1" y="1405"/>
                    <a:pt x="1" y="3132"/>
                  </a:cubicBezTo>
                  <a:lnTo>
                    <a:pt x="1" y="31523"/>
                  </a:lnTo>
                  <a:cubicBezTo>
                    <a:pt x="1" y="33250"/>
                    <a:pt x="1405" y="34655"/>
                    <a:pt x="3131" y="34655"/>
                  </a:cubicBezTo>
                  <a:lnTo>
                    <a:pt x="17833" y="34655"/>
                  </a:lnTo>
                  <a:cubicBezTo>
                    <a:pt x="19559" y="34655"/>
                    <a:pt x="20964" y="33250"/>
                    <a:pt x="20964" y="31523"/>
                  </a:cubicBezTo>
                  <a:lnTo>
                    <a:pt x="20964" y="3132"/>
                  </a:lnTo>
                  <a:cubicBezTo>
                    <a:pt x="20964" y="1405"/>
                    <a:pt x="19559" y="0"/>
                    <a:pt x="178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38"/>
            <p:cNvSpPr/>
            <p:nvPr/>
          </p:nvSpPr>
          <p:spPr>
            <a:xfrm>
              <a:off x="2075765" y="3002176"/>
              <a:ext cx="421876" cy="768529"/>
            </a:xfrm>
            <a:custGeom>
              <a:rect b="b" l="l" r="r" t="t"/>
              <a:pathLst>
                <a:path extrusionOk="0" h="27810" w="15266">
                  <a:moveTo>
                    <a:pt x="11828" y="426"/>
                  </a:moveTo>
                  <a:lnTo>
                    <a:pt x="11828" y="2706"/>
                  </a:lnTo>
                  <a:lnTo>
                    <a:pt x="908" y="2706"/>
                  </a:lnTo>
                  <a:cubicBezTo>
                    <a:pt x="642" y="2706"/>
                    <a:pt x="427" y="2491"/>
                    <a:pt x="426" y="2225"/>
                  </a:cubicBezTo>
                  <a:lnTo>
                    <a:pt x="426" y="908"/>
                  </a:lnTo>
                  <a:cubicBezTo>
                    <a:pt x="427" y="642"/>
                    <a:pt x="642" y="427"/>
                    <a:pt x="908" y="426"/>
                  </a:cubicBezTo>
                  <a:close/>
                  <a:moveTo>
                    <a:pt x="14095" y="426"/>
                  </a:moveTo>
                  <a:cubicBezTo>
                    <a:pt x="14507" y="427"/>
                    <a:pt x="14841" y="761"/>
                    <a:pt x="14841" y="1173"/>
                  </a:cubicBezTo>
                  <a:lnTo>
                    <a:pt x="14841" y="13691"/>
                  </a:lnTo>
                  <a:lnTo>
                    <a:pt x="12254" y="13691"/>
                  </a:lnTo>
                  <a:lnTo>
                    <a:pt x="12254" y="426"/>
                  </a:lnTo>
                  <a:close/>
                  <a:moveTo>
                    <a:pt x="11828" y="3133"/>
                  </a:moveTo>
                  <a:lnTo>
                    <a:pt x="11828" y="13692"/>
                  </a:lnTo>
                  <a:lnTo>
                    <a:pt x="1574" y="13692"/>
                  </a:lnTo>
                  <a:lnTo>
                    <a:pt x="1574" y="3133"/>
                  </a:lnTo>
                  <a:close/>
                  <a:moveTo>
                    <a:pt x="11828" y="14118"/>
                  </a:moveTo>
                  <a:lnTo>
                    <a:pt x="11828" y="24677"/>
                  </a:lnTo>
                  <a:lnTo>
                    <a:pt x="1574" y="24677"/>
                  </a:lnTo>
                  <a:lnTo>
                    <a:pt x="1574" y="14118"/>
                  </a:lnTo>
                  <a:close/>
                  <a:moveTo>
                    <a:pt x="11828" y="25104"/>
                  </a:moveTo>
                  <a:lnTo>
                    <a:pt x="11828" y="27384"/>
                  </a:lnTo>
                  <a:lnTo>
                    <a:pt x="758" y="27384"/>
                  </a:lnTo>
                  <a:cubicBezTo>
                    <a:pt x="575" y="27383"/>
                    <a:pt x="427" y="27235"/>
                    <a:pt x="426" y="27052"/>
                  </a:cubicBezTo>
                  <a:lnTo>
                    <a:pt x="426" y="25435"/>
                  </a:lnTo>
                  <a:cubicBezTo>
                    <a:pt x="427" y="25252"/>
                    <a:pt x="575" y="25104"/>
                    <a:pt x="758" y="25104"/>
                  </a:cubicBezTo>
                  <a:close/>
                  <a:moveTo>
                    <a:pt x="14841" y="14118"/>
                  </a:moveTo>
                  <a:lnTo>
                    <a:pt x="14841" y="26638"/>
                  </a:lnTo>
                  <a:cubicBezTo>
                    <a:pt x="14841" y="27049"/>
                    <a:pt x="14507" y="27383"/>
                    <a:pt x="14095" y="27384"/>
                  </a:cubicBezTo>
                  <a:lnTo>
                    <a:pt x="12254" y="27384"/>
                  </a:lnTo>
                  <a:lnTo>
                    <a:pt x="12254" y="14118"/>
                  </a:lnTo>
                  <a:close/>
                  <a:moveTo>
                    <a:pt x="908" y="1"/>
                  </a:moveTo>
                  <a:cubicBezTo>
                    <a:pt x="406" y="1"/>
                    <a:pt x="2" y="407"/>
                    <a:pt x="1" y="908"/>
                  </a:cubicBezTo>
                  <a:lnTo>
                    <a:pt x="1" y="2225"/>
                  </a:lnTo>
                  <a:cubicBezTo>
                    <a:pt x="2" y="2725"/>
                    <a:pt x="408" y="3131"/>
                    <a:pt x="908" y="3133"/>
                  </a:cubicBezTo>
                  <a:lnTo>
                    <a:pt x="1149" y="3133"/>
                  </a:lnTo>
                  <a:lnTo>
                    <a:pt x="1149" y="24677"/>
                  </a:lnTo>
                  <a:lnTo>
                    <a:pt x="758" y="24677"/>
                  </a:lnTo>
                  <a:cubicBezTo>
                    <a:pt x="340" y="24679"/>
                    <a:pt x="2" y="25017"/>
                    <a:pt x="1" y="25435"/>
                  </a:cubicBezTo>
                  <a:lnTo>
                    <a:pt x="1" y="27052"/>
                  </a:lnTo>
                  <a:cubicBezTo>
                    <a:pt x="2" y="27470"/>
                    <a:pt x="340" y="27809"/>
                    <a:pt x="758" y="27809"/>
                  </a:cubicBezTo>
                  <a:lnTo>
                    <a:pt x="14095" y="27809"/>
                  </a:lnTo>
                  <a:cubicBezTo>
                    <a:pt x="14741" y="27808"/>
                    <a:pt x="15266" y="27284"/>
                    <a:pt x="15266" y="26638"/>
                  </a:cubicBezTo>
                  <a:lnTo>
                    <a:pt x="15266" y="1173"/>
                  </a:lnTo>
                  <a:cubicBezTo>
                    <a:pt x="15266" y="526"/>
                    <a:pt x="14741" y="2"/>
                    <a:pt x="140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38"/>
            <p:cNvSpPr/>
            <p:nvPr/>
          </p:nvSpPr>
          <p:spPr>
            <a:xfrm>
              <a:off x="1574549" y="3910815"/>
              <a:ext cx="450147" cy="427458"/>
            </a:xfrm>
            <a:custGeom>
              <a:rect b="b" l="l" r="r" t="t"/>
              <a:pathLst>
                <a:path extrusionOk="0" h="15468" w="16289">
                  <a:moveTo>
                    <a:pt x="2375" y="426"/>
                  </a:moveTo>
                  <a:cubicBezTo>
                    <a:pt x="2558" y="426"/>
                    <a:pt x="2706" y="574"/>
                    <a:pt x="2706" y="757"/>
                  </a:cubicBezTo>
                  <a:lnTo>
                    <a:pt x="2706" y="12029"/>
                  </a:lnTo>
                  <a:lnTo>
                    <a:pt x="426" y="12029"/>
                  </a:lnTo>
                  <a:lnTo>
                    <a:pt x="426" y="757"/>
                  </a:lnTo>
                  <a:cubicBezTo>
                    <a:pt x="426" y="574"/>
                    <a:pt x="574" y="426"/>
                    <a:pt x="757" y="426"/>
                  </a:cubicBezTo>
                  <a:close/>
                  <a:moveTo>
                    <a:pt x="13158" y="1775"/>
                  </a:moveTo>
                  <a:lnTo>
                    <a:pt x="13158" y="12029"/>
                  </a:lnTo>
                  <a:lnTo>
                    <a:pt x="3131" y="12029"/>
                  </a:lnTo>
                  <a:lnTo>
                    <a:pt x="3131" y="1775"/>
                  </a:lnTo>
                  <a:close/>
                  <a:moveTo>
                    <a:pt x="15382" y="626"/>
                  </a:moveTo>
                  <a:cubicBezTo>
                    <a:pt x="15647" y="627"/>
                    <a:pt x="15863" y="842"/>
                    <a:pt x="15863" y="1108"/>
                  </a:cubicBezTo>
                  <a:lnTo>
                    <a:pt x="15863" y="12028"/>
                  </a:lnTo>
                  <a:lnTo>
                    <a:pt x="13583" y="12029"/>
                  </a:lnTo>
                  <a:lnTo>
                    <a:pt x="13583" y="1108"/>
                  </a:lnTo>
                  <a:cubicBezTo>
                    <a:pt x="13583" y="842"/>
                    <a:pt x="13799" y="627"/>
                    <a:pt x="14065" y="626"/>
                  </a:cubicBezTo>
                  <a:close/>
                  <a:moveTo>
                    <a:pt x="15863" y="12454"/>
                  </a:moveTo>
                  <a:lnTo>
                    <a:pt x="15863" y="14295"/>
                  </a:lnTo>
                  <a:cubicBezTo>
                    <a:pt x="15863" y="14707"/>
                    <a:pt x="15529" y="15040"/>
                    <a:pt x="15118" y="15040"/>
                  </a:cubicBezTo>
                  <a:lnTo>
                    <a:pt x="1171" y="15040"/>
                  </a:lnTo>
                  <a:cubicBezTo>
                    <a:pt x="760" y="15040"/>
                    <a:pt x="426" y="14707"/>
                    <a:pt x="426" y="14295"/>
                  </a:cubicBezTo>
                  <a:lnTo>
                    <a:pt x="426" y="12454"/>
                  </a:lnTo>
                  <a:close/>
                  <a:moveTo>
                    <a:pt x="757" y="1"/>
                  </a:moveTo>
                  <a:cubicBezTo>
                    <a:pt x="339" y="1"/>
                    <a:pt x="1" y="340"/>
                    <a:pt x="1" y="759"/>
                  </a:cubicBezTo>
                  <a:lnTo>
                    <a:pt x="1" y="14297"/>
                  </a:lnTo>
                  <a:cubicBezTo>
                    <a:pt x="1" y="14944"/>
                    <a:pt x="524" y="15467"/>
                    <a:pt x="1171" y="15467"/>
                  </a:cubicBezTo>
                  <a:lnTo>
                    <a:pt x="15118" y="15467"/>
                  </a:lnTo>
                  <a:cubicBezTo>
                    <a:pt x="15765" y="15467"/>
                    <a:pt x="16288" y="14944"/>
                    <a:pt x="16288" y="14297"/>
                  </a:cubicBezTo>
                  <a:lnTo>
                    <a:pt x="16288" y="1108"/>
                  </a:lnTo>
                  <a:cubicBezTo>
                    <a:pt x="16288" y="608"/>
                    <a:pt x="15882" y="202"/>
                    <a:pt x="15382" y="202"/>
                  </a:cubicBezTo>
                  <a:lnTo>
                    <a:pt x="14065" y="202"/>
                  </a:lnTo>
                  <a:cubicBezTo>
                    <a:pt x="13564" y="202"/>
                    <a:pt x="13158" y="608"/>
                    <a:pt x="13158" y="1109"/>
                  </a:cubicBezTo>
                  <a:lnTo>
                    <a:pt x="13158" y="1350"/>
                  </a:lnTo>
                  <a:lnTo>
                    <a:pt x="3131" y="1350"/>
                  </a:lnTo>
                  <a:lnTo>
                    <a:pt x="3131" y="759"/>
                  </a:lnTo>
                  <a:cubicBezTo>
                    <a:pt x="3131" y="340"/>
                    <a:pt x="2792" y="1"/>
                    <a:pt x="23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38"/>
            <p:cNvSpPr/>
            <p:nvPr/>
          </p:nvSpPr>
          <p:spPr>
            <a:xfrm>
              <a:off x="2114702" y="3860713"/>
              <a:ext cx="186564" cy="186564"/>
            </a:xfrm>
            <a:custGeom>
              <a:rect b="b" l="l" r="r" t="t"/>
              <a:pathLst>
                <a:path extrusionOk="0" h="6751" w="6751">
                  <a:moveTo>
                    <a:pt x="3376" y="426"/>
                  </a:moveTo>
                  <a:cubicBezTo>
                    <a:pt x="5002" y="426"/>
                    <a:pt x="6325" y="1749"/>
                    <a:pt x="6325" y="3375"/>
                  </a:cubicBezTo>
                  <a:cubicBezTo>
                    <a:pt x="6325" y="5001"/>
                    <a:pt x="5002" y="6326"/>
                    <a:pt x="3376" y="6326"/>
                  </a:cubicBezTo>
                  <a:cubicBezTo>
                    <a:pt x="1750" y="6326"/>
                    <a:pt x="426" y="5001"/>
                    <a:pt x="426" y="3375"/>
                  </a:cubicBezTo>
                  <a:cubicBezTo>
                    <a:pt x="426" y="1749"/>
                    <a:pt x="1749" y="426"/>
                    <a:pt x="3376" y="426"/>
                  </a:cubicBezTo>
                  <a:close/>
                  <a:moveTo>
                    <a:pt x="3376" y="1"/>
                  </a:moveTo>
                  <a:cubicBezTo>
                    <a:pt x="1514" y="1"/>
                    <a:pt x="0" y="1513"/>
                    <a:pt x="0" y="3375"/>
                  </a:cubicBezTo>
                  <a:cubicBezTo>
                    <a:pt x="0" y="5237"/>
                    <a:pt x="1514" y="6751"/>
                    <a:pt x="3376" y="6751"/>
                  </a:cubicBezTo>
                  <a:cubicBezTo>
                    <a:pt x="5237" y="6751"/>
                    <a:pt x="6751" y="5237"/>
                    <a:pt x="6751" y="3375"/>
                  </a:cubicBezTo>
                  <a:cubicBezTo>
                    <a:pt x="6751" y="1515"/>
                    <a:pt x="5237" y="1"/>
                    <a:pt x="33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38"/>
            <p:cNvSpPr/>
            <p:nvPr/>
          </p:nvSpPr>
          <p:spPr>
            <a:xfrm>
              <a:off x="1568248" y="3049460"/>
              <a:ext cx="401150" cy="680014"/>
            </a:xfrm>
            <a:custGeom>
              <a:rect b="b" l="l" r="r" t="t"/>
              <a:pathLst>
                <a:path extrusionOk="0" h="24607" w="14516">
                  <a:moveTo>
                    <a:pt x="7259" y="426"/>
                  </a:moveTo>
                  <a:cubicBezTo>
                    <a:pt x="11025" y="426"/>
                    <a:pt x="14091" y="5753"/>
                    <a:pt x="14091" y="12304"/>
                  </a:cubicBezTo>
                  <a:cubicBezTo>
                    <a:pt x="14091" y="18854"/>
                    <a:pt x="11025" y="24181"/>
                    <a:pt x="7259" y="24181"/>
                  </a:cubicBezTo>
                  <a:cubicBezTo>
                    <a:pt x="3491" y="24181"/>
                    <a:pt x="425" y="18854"/>
                    <a:pt x="425" y="12304"/>
                  </a:cubicBezTo>
                  <a:cubicBezTo>
                    <a:pt x="425" y="5755"/>
                    <a:pt x="3491" y="426"/>
                    <a:pt x="7259" y="426"/>
                  </a:cubicBezTo>
                  <a:close/>
                  <a:moveTo>
                    <a:pt x="7259" y="1"/>
                  </a:moveTo>
                  <a:cubicBezTo>
                    <a:pt x="3255" y="1"/>
                    <a:pt x="0" y="5521"/>
                    <a:pt x="0" y="12304"/>
                  </a:cubicBezTo>
                  <a:cubicBezTo>
                    <a:pt x="0" y="19088"/>
                    <a:pt x="3255" y="24607"/>
                    <a:pt x="7259" y="24607"/>
                  </a:cubicBezTo>
                  <a:cubicBezTo>
                    <a:pt x="11261" y="24607"/>
                    <a:pt x="14516" y="19088"/>
                    <a:pt x="14516" y="12303"/>
                  </a:cubicBezTo>
                  <a:cubicBezTo>
                    <a:pt x="14516" y="5519"/>
                    <a:pt x="11261" y="1"/>
                    <a:pt x="7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38"/>
            <p:cNvSpPr/>
            <p:nvPr/>
          </p:nvSpPr>
          <p:spPr>
            <a:xfrm>
              <a:off x="783248" y="3002176"/>
              <a:ext cx="200989" cy="957719"/>
            </a:xfrm>
            <a:custGeom>
              <a:rect b="b" l="l" r="r" t="t"/>
              <a:pathLst>
                <a:path extrusionOk="0" h="34656" w="7273">
                  <a:moveTo>
                    <a:pt x="6846" y="426"/>
                  </a:moveTo>
                  <a:lnTo>
                    <a:pt x="6846" y="34230"/>
                  </a:lnTo>
                  <a:lnTo>
                    <a:pt x="426" y="34230"/>
                  </a:lnTo>
                  <a:lnTo>
                    <a:pt x="426" y="426"/>
                  </a:lnTo>
                  <a:close/>
                  <a:moveTo>
                    <a:pt x="0" y="1"/>
                  </a:moveTo>
                  <a:lnTo>
                    <a:pt x="0" y="34655"/>
                  </a:lnTo>
                  <a:lnTo>
                    <a:pt x="7273" y="34655"/>
                  </a:lnTo>
                  <a:lnTo>
                    <a:pt x="72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38"/>
            <p:cNvSpPr/>
            <p:nvPr/>
          </p:nvSpPr>
          <p:spPr>
            <a:xfrm>
              <a:off x="849876" y="3093179"/>
              <a:ext cx="67678" cy="775714"/>
            </a:xfrm>
            <a:custGeom>
              <a:rect b="b" l="l" r="r" t="t"/>
              <a:pathLst>
                <a:path extrusionOk="0" h="28070" w="2449">
                  <a:moveTo>
                    <a:pt x="2023" y="426"/>
                  </a:moveTo>
                  <a:lnTo>
                    <a:pt x="2023" y="27644"/>
                  </a:lnTo>
                  <a:lnTo>
                    <a:pt x="426" y="27644"/>
                  </a:lnTo>
                  <a:lnTo>
                    <a:pt x="426" y="426"/>
                  </a:lnTo>
                  <a:close/>
                  <a:moveTo>
                    <a:pt x="1" y="0"/>
                  </a:moveTo>
                  <a:lnTo>
                    <a:pt x="1" y="28070"/>
                  </a:lnTo>
                  <a:lnTo>
                    <a:pt x="2449" y="28070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38"/>
            <p:cNvSpPr/>
            <p:nvPr/>
          </p:nvSpPr>
          <p:spPr>
            <a:xfrm>
              <a:off x="1262549" y="1429552"/>
              <a:ext cx="148732" cy="224286"/>
            </a:xfrm>
            <a:custGeom>
              <a:rect b="b" l="l" r="r" t="t"/>
              <a:pathLst>
                <a:path extrusionOk="0" h="8116" w="5382">
                  <a:moveTo>
                    <a:pt x="4208" y="427"/>
                  </a:moveTo>
                  <a:cubicBezTo>
                    <a:pt x="4621" y="427"/>
                    <a:pt x="4955" y="761"/>
                    <a:pt x="4956" y="1174"/>
                  </a:cubicBezTo>
                  <a:lnTo>
                    <a:pt x="4956" y="6942"/>
                  </a:lnTo>
                  <a:cubicBezTo>
                    <a:pt x="4955" y="7355"/>
                    <a:pt x="4621" y="7690"/>
                    <a:pt x="4208" y="7690"/>
                  </a:cubicBezTo>
                  <a:lnTo>
                    <a:pt x="1174" y="7690"/>
                  </a:lnTo>
                  <a:cubicBezTo>
                    <a:pt x="761" y="7690"/>
                    <a:pt x="428" y="7355"/>
                    <a:pt x="426" y="6942"/>
                  </a:cubicBezTo>
                  <a:lnTo>
                    <a:pt x="426" y="1174"/>
                  </a:lnTo>
                  <a:cubicBezTo>
                    <a:pt x="428" y="761"/>
                    <a:pt x="761" y="427"/>
                    <a:pt x="1174" y="427"/>
                  </a:cubicBezTo>
                  <a:close/>
                  <a:moveTo>
                    <a:pt x="1174" y="1"/>
                  </a:moveTo>
                  <a:cubicBezTo>
                    <a:pt x="526" y="2"/>
                    <a:pt x="1" y="526"/>
                    <a:pt x="1" y="1174"/>
                  </a:cubicBezTo>
                  <a:lnTo>
                    <a:pt x="1" y="6942"/>
                  </a:lnTo>
                  <a:cubicBezTo>
                    <a:pt x="1" y="7590"/>
                    <a:pt x="526" y="8115"/>
                    <a:pt x="1174" y="8115"/>
                  </a:cubicBezTo>
                  <a:lnTo>
                    <a:pt x="4208" y="8115"/>
                  </a:lnTo>
                  <a:cubicBezTo>
                    <a:pt x="4856" y="8115"/>
                    <a:pt x="5381" y="7590"/>
                    <a:pt x="5381" y="6942"/>
                  </a:cubicBezTo>
                  <a:lnTo>
                    <a:pt x="5381" y="1174"/>
                  </a:lnTo>
                  <a:cubicBezTo>
                    <a:pt x="5381" y="527"/>
                    <a:pt x="4856" y="2"/>
                    <a:pt x="4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38"/>
            <p:cNvSpPr/>
            <p:nvPr/>
          </p:nvSpPr>
          <p:spPr>
            <a:xfrm>
              <a:off x="1262549" y="1149139"/>
              <a:ext cx="148732" cy="224313"/>
            </a:xfrm>
            <a:custGeom>
              <a:rect b="b" l="l" r="r" t="t"/>
              <a:pathLst>
                <a:path extrusionOk="0" h="8117" w="5382">
                  <a:moveTo>
                    <a:pt x="4208" y="427"/>
                  </a:moveTo>
                  <a:cubicBezTo>
                    <a:pt x="4621" y="427"/>
                    <a:pt x="4955" y="762"/>
                    <a:pt x="4956" y="1175"/>
                  </a:cubicBezTo>
                  <a:lnTo>
                    <a:pt x="4956" y="6942"/>
                  </a:lnTo>
                  <a:cubicBezTo>
                    <a:pt x="4955" y="7355"/>
                    <a:pt x="4621" y="7690"/>
                    <a:pt x="4208" y="7690"/>
                  </a:cubicBezTo>
                  <a:lnTo>
                    <a:pt x="1174" y="7690"/>
                  </a:lnTo>
                  <a:cubicBezTo>
                    <a:pt x="761" y="7690"/>
                    <a:pt x="426" y="7355"/>
                    <a:pt x="426" y="6942"/>
                  </a:cubicBezTo>
                  <a:lnTo>
                    <a:pt x="426" y="1175"/>
                  </a:lnTo>
                  <a:cubicBezTo>
                    <a:pt x="428" y="762"/>
                    <a:pt x="761" y="427"/>
                    <a:pt x="1174" y="427"/>
                  </a:cubicBezTo>
                  <a:close/>
                  <a:moveTo>
                    <a:pt x="1174" y="1"/>
                  </a:moveTo>
                  <a:cubicBezTo>
                    <a:pt x="526" y="2"/>
                    <a:pt x="1" y="527"/>
                    <a:pt x="1" y="1175"/>
                  </a:cubicBezTo>
                  <a:lnTo>
                    <a:pt x="1" y="6942"/>
                  </a:lnTo>
                  <a:cubicBezTo>
                    <a:pt x="1" y="7590"/>
                    <a:pt x="526" y="8115"/>
                    <a:pt x="1174" y="8117"/>
                  </a:cubicBezTo>
                  <a:lnTo>
                    <a:pt x="4208" y="8117"/>
                  </a:lnTo>
                  <a:cubicBezTo>
                    <a:pt x="4856" y="8115"/>
                    <a:pt x="5381" y="7590"/>
                    <a:pt x="5381" y="6942"/>
                  </a:cubicBezTo>
                  <a:lnTo>
                    <a:pt x="5381" y="1175"/>
                  </a:lnTo>
                  <a:cubicBezTo>
                    <a:pt x="5381" y="527"/>
                    <a:pt x="4856" y="2"/>
                    <a:pt x="4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38"/>
            <p:cNvSpPr/>
            <p:nvPr/>
          </p:nvSpPr>
          <p:spPr>
            <a:xfrm>
              <a:off x="1233781" y="766947"/>
              <a:ext cx="270657" cy="314127"/>
            </a:xfrm>
            <a:custGeom>
              <a:rect b="b" l="l" r="r" t="t"/>
              <a:pathLst>
                <a:path extrusionOk="0" h="11367" w="9794">
                  <a:moveTo>
                    <a:pt x="8862" y="426"/>
                  </a:moveTo>
                  <a:cubicBezTo>
                    <a:pt x="9141" y="426"/>
                    <a:pt x="9367" y="653"/>
                    <a:pt x="9367" y="933"/>
                  </a:cubicBezTo>
                  <a:lnTo>
                    <a:pt x="9367" y="10434"/>
                  </a:lnTo>
                  <a:cubicBezTo>
                    <a:pt x="9367" y="10714"/>
                    <a:pt x="9141" y="10941"/>
                    <a:pt x="8862" y="10941"/>
                  </a:cubicBezTo>
                  <a:lnTo>
                    <a:pt x="932" y="10941"/>
                  </a:lnTo>
                  <a:cubicBezTo>
                    <a:pt x="653" y="10941"/>
                    <a:pt x="425" y="10714"/>
                    <a:pt x="425" y="10434"/>
                  </a:cubicBezTo>
                  <a:lnTo>
                    <a:pt x="425" y="933"/>
                  </a:lnTo>
                  <a:cubicBezTo>
                    <a:pt x="425" y="653"/>
                    <a:pt x="653" y="426"/>
                    <a:pt x="932" y="426"/>
                  </a:cubicBezTo>
                  <a:close/>
                  <a:moveTo>
                    <a:pt x="932" y="0"/>
                  </a:moveTo>
                  <a:cubicBezTo>
                    <a:pt x="417" y="0"/>
                    <a:pt x="0" y="419"/>
                    <a:pt x="0" y="933"/>
                  </a:cubicBezTo>
                  <a:lnTo>
                    <a:pt x="0" y="10434"/>
                  </a:lnTo>
                  <a:cubicBezTo>
                    <a:pt x="0" y="10949"/>
                    <a:pt x="417" y="11366"/>
                    <a:pt x="932" y="11366"/>
                  </a:cubicBezTo>
                  <a:lnTo>
                    <a:pt x="8862" y="11366"/>
                  </a:lnTo>
                  <a:cubicBezTo>
                    <a:pt x="9376" y="11366"/>
                    <a:pt x="9792" y="10949"/>
                    <a:pt x="9794" y="10434"/>
                  </a:cubicBezTo>
                  <a:lnTo>
                    <a:pt x="9794" y="933"/>
                  </a:lnTo>
                  <a:cubicBezTo>
                    <a:pt x="9792" y="419"/>
                    <a:pt x="9376" y="0"/>
                    <a:pt x="88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38"/>
            <p:cNvSpPr/>
            <p:nvPr/>
          </p:nvSpPr>
          <p:spPr>
            <a:xfrm>
              <a:off x="1233781" y="1721488"/>
              <a:ext cx="270657" cy="314127"/>
            </a:xfrm>
            <a:custGeom>
              <a:rect b="b" l="l" r="r" t="t"/>
              <a:pathLst>
                <a:path extrusionOk="0" h="11367" w="9794">
                  <a:moveTo>
                    <a:pt x="8862" y="426"/>
                  </a:moveTo>
                  <a:cubicBezTo>
                    <a:pt x="9140" y="427"/>
                    <a:pt x="9367" y="653"/>
                    <a:pt x="9367" y="933"/>
                  </a:cubicBezTo>
                  <a:lnTo>
                    <a:pt x="9367" y="10434"/>
                  </a:lnTo>
                  <a:cubicBezTo>
                    <a:pt x="9367" y="10714"/>
                    <a:pt x="9141" y="10941"/>
                    <a:pt x="8862" y="10941"/>
                  </a:cubicBezTo>
                  <a:lnTo>
                    <a:pt x="932" y="10941"/>
                  </a:lnTo>
                  <a:cubicBezTo>
                    <a:pt x="653" y="10941"/>
                    <a:pt x="425" y="10714"/>
                    <a:pt x="425" y="10434"/>
                  </a:cubicBezTo>
                  <a:lnTo>
                    <a:pt x="425" y="933"/>
                  </a:lnTo>
                  <a:cubicBezTo>
                    <a:pt x="425" y="653"/>
                    <a:pt x="653" y="427"/>
                    <a:pt x="932" y="426"/>
                  </a:cubicBezTo>
                  <a:close/>
                  <a:moveTo>
                    <a:pt x="932" y="0"/>
                  </a:moveTo>
                  <a:cubicBezTo>
                    <a:pt x="417" y="2"/>
                    <a:pt x="0" y="419"/>
                    <a:pt x="0" y="933"/>
                  </a:cubicBezTo>
                  <a:lnTo>
                    <a:pt x="0" y="10434"/>
                  </a:lnTo>
                  <a:cubicBezTo>
                    <a:pt x="0" y="10949"/>
                    <a:pt x="417" y="11366"/>
                    <a:pt x="932" y="11366"/>
                  </a:cubicBezTo>
                  <a:lnTo>
                    <a:pt x="8862" y="11366"/>
                  </a:lnTo>
                  <a:cubicBezTo>
                    <a:pt x="9376" y="11366"/>
                    <a:pt x="9792" y="10949"/>
                    <a:pt x="9794" y="10434"/>
                  </a:cubicBezTo>
                  <a:lnTo>
                    <a:pt x="9794" y="933"/>
                  </a:lnTo>
                  <a:cubicBezTo>
                    <a:pt x="9792" y="419"/>
                    <a:pt x="9376" y="2"/>
                    <a:pt x="88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38"/>
            <p:cNvSpPr/>
            <p:nvPr/>
          </p:nvSpPr>
          <p:spPr>
            <a:xfrm>
              <a:off x="4487360" y="4123743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38"/>
            <p:cNvSpPr/>
            <p:nvPr/>
          </p:nvSpPr>
          <p:spPr>
            <a:xfrm>
              <a:off x="4487360" y="3982528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38"/>
            <p:cNvSpPr/>
            <p:nvPr/>
          </p:nvSpPr>
          <p:spPr>
            <a:xfrm>
              <a:off x="4487360" y="4053108"/>
              <a:ext cx="11773" cy="35373"/>
            </a:xfrm>
            <a:custGeom>
              <a:rect b="b" l="l" r="r" t="t"/>
              <a:pathLst>
                <a:path extrusionOk="0" h="1280" w="426">
                  <a:moveTo>
                    <a:pt x="1" y="1"/>
                  </a:moveTo>
                  <a:lnTo>
                    <a:pt x="1" y="1279"/>
                  </a:lnTo>
                  <a:lnTo>
                    <a:pt x="426" y="1279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38"/>
            <p:cNvSpPr/>
            <p:nvPr/>
          </p:nvSpPr>
          <p:spPr>
            <a:xfrm>
              <a:off x="4457929" y="4194323"/>
              <a:ext cx="41204" cy="18211"/>
            </a:xfrm>
            <a:custGeom>
              <a:rect b="b" l="l" r="r" t="t"/>
              <a:pathLst>
                <a:path extrusionOk="0" h="659" w="1491">
                  <a:moveTo>
                    <a:pt x="1066" y="1"/>
                  </a:moveTo>
                  <a:lnTo>
                    <a:pt x="1066" y="232"/>
                  </a:lnTo>
                  <a:lnTo>
                    <a:pt x="0" y="232"/>
                  </a:lnTo>
                  <a:lnTo>
                    <a:pt x="0" y="659"/>
                  </a:lnTo>
                  <a:lnTo>
                    <a:pt x="1491" y="659"/>
                  </a:lnTo>
                  <a:lnTo>
                    <a:pt x="149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38"/>
            <p:cNvSpPr/>
            <p:nvPr/>
          </p:nvSpPr>
          <p:spPr>
            <a:xfrm>
              <a:off x="4487360" y="3700126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38"/>
            <p:cNvSpPr/>
            <p:nvPr/>
          </p:nvSpPr>
          <p:spPr>
            <a:xfrm>
              <a:off x="4487360" y="3770706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38"/>
            <p:cNvSpPr/>
            <p:nvPr/>
          </p:nvSpPr>
          <p:spPr>
            <a:xfrm>
              <a:off x="4487360" y="3911948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38"/>
            <p:cNvSpPr/>
            <p:nvPr/>
          </p:nvSpPr>
          <p:spPr>
            <a:xfrm>
              <a:off x="4487360" y="3841313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0"/>
                  </a:moveTo>
                  <a:lnTo>
                    <a:pt x="1" y="1279"/>
                  </a:lnTo>
                  <a:lnTo>
                    <a:pt x="426" y="1279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38"/>
            <p:cNvSpPr/>
            <p:nvPr/>
          </p:nvSpPr>
          <p:spPr>
            <a:xfrm>
              <a:off x="4104947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38"/>
            <p:cNvSpPr/>
            <p:nvPr/>
          </p:nvSpPr>
          <p:spPr>
            <a:xfrm>
              <a:off x="3398928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38"/>
            <p:cNvSpPr/>
            <p:nvPr/>
          </p:nvSpPr>
          <p:spPr>
            <a:xfrm>
              <a:off x="3328293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38"/>
            <p:cNvSpPr/>
            <p:nvPr/>
          </p:nvSpPr>
          <p:spPr>
            <a:xfrm>
              <a:off x="3380993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38"/>
            <p:cNvSpPr/>
            <p:nvPr/>
          </p:nvSpPr>
          <p:spPr>
            <a:xfrm>
              <a:off x="3310386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38"/>
            <p:cNvSpPr/>
            <p:nvPr/>
          </p:nvSpPr>
          <p:spPr>
            <a:xfrm>
              <a:off x="3257686" y="4200734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38"/>
            <p:cNvSpPr/>
            <p:nvPr/>
          </p:nvSpPr>
          <p:spPr>
            <a:xfrm>
              <a:off x="3592815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38"/>
            <p:cNvSpPr/>
            <p:nvPr/>
          </p:nvSpPr>
          <p:spPr>
            <a:xfrm>
              <a:off x="3610723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38"/>
            <p:cNvSpPr/>
            <p:nvPr/>
          </p:nvSpPr>
          <p:spPr>
            <a:xfrm>
              <a:off x="3451601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38"/>
            <p:cNvSpPr/>
            <p:nvPr/>
          </p:nvSpPr>
          <p:spPr>
            <a:xfrm>
              <a:off x="3540088" y="4200734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38"/>
            <p:cNvSpPr/>
            <p:nvPr/>
          </p:nvSpPr>
          <p:spPr>
            <a:xfrm>
              <a:off x="3469508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38"/>
            <p:cNvSpPr/>
            <p:nvPr/>
          </p:nvSpPr>
          <p:spPr>
            <a:xfrm>
              <a:off x="3522180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38"/>
            <p:cNvSpPr/>
            <p:nvPr/>
          </p:nvSpPr>
          <p:spPr>
            <a:xfrm>
              <a:off x="3239778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38"/>
            <p:cNvSpPr/>
            <p:nvPr/>
          </p:nvSpPr>
          <p:spPr>
            <a:xfrm>
              <a:off x="3134130" y="3830093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0" y="0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38"/>
            <p:cNvSpPr/>
            <p:nvPr/>
          </p:nvSpPr>
          <p:spPr>
            <a:xfrm>
              <a:off x="3134130" y="3900673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38"/>
            <p:cNvSpPr/>
            <p:nvPr/>
          </p:nvSpPr>
          <p:spPr>
            <a:xfrm>
              <a:off x="3134130" y="3971281"/>
              <a:ext cx="11828" cy="35345"/>
            </a:xfrm>
            <a:custGeom>
              <a:rect b="b" l="l" r="r" t="t"/>
              <a:pathLst>
                <a:path extrusionOk="0" h="1279" w="428">
                  <a:moveTo>
                    <a:pt x="0" y="0"/>
                  </a:moveTo>
                  <a:lnTo>
                    <a:pt x="0" y="1279"/>
                  </a:lnTo>
                  <a:lnTo>
                    <a:pt x="427" y="1279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38"/>
            <p:cNvSpPr/>
            <p:nvPr/>
          </p:nvSpPr>
          <p:spPr>
            <a:xfrm>
              <a:off x="3134130" y="3688879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0" y="0"/>
                  </a:moveTo>
                  <a:lnTo>
                    <a:pt x="0" y="1277"/>
                  </a:lnTo>
                  <a:lnTo>
                    <a:pt x="427" y="127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38"/>
            <p:cNvSpPr/>
            <p:nvPr/>
          </p:nvSpPr>
          <p:spPr>
            <a:xfrm>
              <a:off x="3134130" y="3759458"/>
              <a:ext cx="11828" cy="35373"/>
            </a:xfrm>
            <a:custGeom>
              <a:rect b="b" l="l" r="r" t="t"/>
              <a:pathLst>
                <a:path extrusionOk="0" h="1280" w="428">
                  <a:moveTo>
                    <a:pt x="0" y="1"/>
                  </a:moveTo>
                  <a:lnTo>
                    <a:pt x="0" y="1279"/>
                  </a:lnTo>
                  <a:lnTo>
                    <a:pt x="427" y="1279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38"/>
            <p:cNvSpPr/>
            <p:nvPr/>
          </p:nvSpPr>
          <p:spPr>
            <a:xfrm>
              <a:off x="3187106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38"/>
            <p:cNvSpPr/>
            <p:nvPr/>
          </p:nvSpPr>
          <p:spPr>
            <a:xfrm>
              <a:off x="3134157" y="4183075"/>
              <a:ext cx="17686" cy="29459"/>
            </a:xfrm>
            <a:custGeom>
              <a:rect b="b" l="l" r="r" t="t"/>
              <a:pathLst>
                <a:path extrusionOk="0" h="1066" w="640">
                  <a:moveTo>
                    <a:pt x="1" y="1"/>
                  </a:moveTo>
                  <a:lnTo>
                    <a:pt x="1" y="1066"/>
                  </a:lnTo>
                  <a:lnTo>
                    <a:pt x="639" y="1066"/>
                  </a:lnTo>
                  <a:lnTo>
                    <a:pt x="639" y="639"/>
                  </a:lnTo>
                  <a:lnTo>
                    <a:pt x="426" y="639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38"/>
            <p:cNvSpPr/>
            <p:nvPr/>
          </p:nvSpPr>
          <p:spPr>
            <a:xfrm>
              <a:off x="3169199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38"/>
            <p:cNvSpPr/>
            <p:nvPr/>
          </p:nvSpPr>
          <p:spPr>
            <a:xfrm>
              <a:off x="3134130" y="4112496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0" y="0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38"/>
            <p:cNvSpPr/>
            <p:nvPr/>
          </p:nvSpPr>
          <p:spPr>
            <a:xfrm>
              <a:off x="3134130" y="4041888"/>
              <a:ext cx="11828" cy="35345"/>
            </a:xfrm>
            <a:custGeom>
              <a:rect b="b" l="l" r="r" t="t"/>
              <a:pathLst>
                <a:path extrusionOk="0" h="1279" w="428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38"/>
            <p:cNvSpPr/>
            <p:nvPr/>
          </p:nvSpPr>
          <p:spPr>
            <a:xfrm>
              <a:off x="4440022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38"/>
            <p:cNvSpPr/>
            <p:nvPr/>
          </p:nvSpPr>
          <p:spPr>
            <a:xfrm>
              <a:off x="4175527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38"/>
            <p:cNvSpPr/>
            <p:nvPr/>
          </p:nvSpPr>
          <p:spPr>
            <a:xfrm>
              <a:off x="4246107" y="4200734"/>
              <a:ext cx="35373" cy="11800"/>
            </a:xfrm>
            <a:custGeom>
              <a:rect b="b" l="l" r="r" t="t"/>
              <a:pathLst>
                <a:path extrusionOk="0" h="427" w="1280">
                  <a:moveTo>
                    <a:pt x="1" y="0"/>
                  </a:moveTo>
                  <a:lnTo>
                    <a:pt x="1" y="427"/>
                  </a:lnTo>
                  <a:lnTo>
                    <a:pt x="1279" y="427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38"/>
            <p:cNvSpPr/>
            <p:nvPr/>
          </p:nvSpPr>
          <p:spPr>
            <a:xfrm>
              <a:off x="4228199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38"/>
            <p:cNvSpPr/>
            <p:nvPr/>
          </p:nvSpPr>
          <p:spPr>
            <a:xfrm>
              <a:off x="4087012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38"/>
            <p:cNvSpPr/>
            <p:nvPr/>
          </p:nvSpPr>
          <p:spPr>
            <a:xfrm>
              <a:off x="4157620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38"/>
            <p:cNvSpPr/>
            <p:nvPr/>
          </p:nvSpPr>
          <p:spPr>
            <a:xfrm>
              <a:off x="3663395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38"/>
            <p:cNvSpPr/>
            <p:nvPr/>
          </p:nvSpPr>
          <p:spPr>
            <a:xfrm>
              <a:off x="4369414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38"/>
            <p:cNvSpPr/>
            <p:nvPr/>
          </p:nvSpPr>
          <p:spPr>
            <a:xfrm>
              <a:off x="4387349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38"/>
            <p:cNvSpPr/>
            <p:nvPr/>
          </p:nvSpPr>
          <p:spPr>
            <a:xfrm>
              <a:off x="4316742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38"/>
            <p:cNvSpPr/>
            <p:nvPr/>
          </p:nvSpPr>
          <p:spPr>
            <a:xfrm>
              <a:off x="4298834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38"/>
            <p:cNvSpPr/>
            <p:nvPr/>
          </p:nvSpPr>
          <p:spPr>
            <a:xfrm>
              <a:off x="4034312" y="4200734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0" y="0"/>
                  </a:moveTo>
                  <a:lnTo>
                    <a:pt x="0" y="427"/>
                  </a:lnTo>
                  <a:lnTo>
                    <a:pt x="1279" y="427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38"/>
            <p:cNvSpPr/>
            <p:nvPr/>
          </p:nvSpPr>
          <p:spPr>
            <a:xfrm>
              <a:off x="3804610" y="3676857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0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38"/>
            <p:cNvSpPr/>
            <p:nvPr/>
          </p:nvSpPr>
          <p:spPr>
            <a:xfrm>
              <a:off x="3822490" y="4200734"/>
              <a:ext cx="35373" cy="11800"/>
            </a:xfrm>
            <a:custGeom>
              <a:rect b="b" l="l" r="r" t="t"/>
              <a:pathLst>
                <a:path extrusionOk="0" h="427" w="1280">
                  <a:moveTo>
                    <a:pt x="1" y="0"/>
                  </a:moveTo>
                  <a:lnTo>
                    <a:pt x="1" y="427"/>
                  </a:lnTo>
                  <a:lnTo>
                    <a:pt x="1279" y="427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38"/>
            <p:cNvSpPr/>
            <p:nvPr/>
          </p:nvSpPr>
          <p:spPr>
            <a:xfrm>
              <a:off x="3751910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38"/>
            <p:cNvSpPr/>
            <p:nvPr/>
          </p:nvSpPr>
          <p:spPr>
            <a:xfrm>
              <a:off x="3681330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38"/>
            <p:cNvSpPr/>
            <p:nvPr/>
          </p:nvSpPr>
          <p:spPr>
            <a:xfrm>
              <a:off x="3734003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38"/>
            <p:cNvSpPr/>
            <p:nvPr/>
          </p:nvSpPr>
          <p:spPr>
            <a:xfrm>
              <a:off x="3875218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38"/>
            <p:cNvSpPr/>
            <p:nvPr/>
          </p:nvSpPr>
          <p:spPr>
            <a:xfrm>
              <a:off x="3945797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38"/>
            <p:cNvSpPr/>
            <p:nvPr/>
          </p:nvSpPr>
          <p:spPr>
            <a:xfrm>
              <a:off x="3963705" y="4200734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38"/>
            <p:cNvSpPr/>
            <p:nvPr/>
          </p:nvSpPr>
          <p:spPr>
            <a:xfrm>
              <a:off x="4016432" y="3676857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38"/>
            <p:cNvSpPr/>
            <p:nvPr/>
          </p:nvSpPr>
          <p:spPr>
            <a:xfrm>
              <a:off x="3893125" y="4200734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38"/>
            <p:cNvSpPr/>
            <p:nvPr/>
          </p:nvSpPr>
          <p:spPr>
            <a:xfrm>
              <a:off x="2823043" y="3076984"/>
              <a:ext cx="14011" cy="33107"/>
            </a:xfrm>
            <a:custGeom>
              <a:rect b="b" l="l" r="r" t="t"/>
              <a:pathLst>
                <a:path extrusionOk="0" h="1198" w="507">
                  <a:moveTo>
                    <a:pt x="1" y="0"/>
                  </a:moveTo>
                  <a:lnTo>
                    <a:pt x="1" y="1197"/>
                  </a:lnTo>
                  <a:lnTo>
                    <a:pt x="507" y="1197"/>
                  </a:lnTo>
                  <a:lnTo>
                    <a:pt x="507" y="771"/>
                  </a:lnTo>
                  <a:lnTo>
                    <a:pt x="426" y="771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38"/>
            <p:cNvSpPr/>
            <p:nvPr/>
          </p:nvSpPr>
          <p:spPr>
            <a:xfrm>
              <a:off x="3507755" y="3098263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0" y="1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38"/>
            <p:cNvSpPr/>
            <p:nvPr/>
          </p:nvSpPr>
          <p:spPr>
            <a:xfrm>
              <a:off x="3437148" y="3098263"/>
              <a:ext cx="35345" cy="11828"/>
            </a:xfrm>
            <a:custGeom>
              <a:rect b="b" l="l" r="r" t="t"/>
              <a:pathLst>
                <a:path extrusionOk="0" h="428" w="1279">
                  <a:moveTo>
                    <a:pt x="1" y="1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38"/>
            <p:cNvSpPr/>
            <p:nvPr/>
          </p:nvSpPr>
          <p:spPr>
            <a:xfrm>
              <a:off x="3648970" y="3098263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0" y="1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38"/>
            <p:cNvSpPr/>
            <p:nvPr/>
          </p:nvSpPr>
          <p:spPr>
            <a:xfrm>
              <a:off x="3366540" y="3098263"/>
              <a:ext cx="35345" cy="11828"/>
            </a:xfrm>
            <a:custGeom>
              <a:rect b="b" l="l" r="r" t="t"/>
              <a:pathLst>
                <a:path extrusionOk="0" h="428" w="1279">
                  <a:moveTo>
                    <a:pt x="0" y="1"/>
                  </a:moveTo>
                  <a:lnTo>
                    <a:pt x="0" y="427"/>
                  </a:lnTo>
                  <a:lnTo>
                    <a:pt x="1279" y="427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38"/>
            <p:cNvSpPr/>
            <p:nvPr/>
          </p:nvSpPr>
          <p:spPr>
            <a:xfrm>
              <a:off x="3578335" y="3098263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1" y="1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38"/>
            <p:cNvSpPr/>
            <p:nvPr/>
          </p:nvSpPr>
          <p:spPr>
            <a:xfrm>
              <a:off x="3154718" y="3098263"/>
              <a:ext cx="35373" cy="11828"/>
            </a:xfrm>
            <a:custGeom>
              <a:rect b="b" l="l" r="r" t="t"/>
              <a:pathLst>
                <a:path extrusionOk="0" h="428" w="1280">
                  <a:moveTo>
                    <a:pt x="1" y="1"/>
                  </a:moveTo>
                  <a:lnTo>
                    <a:pt x="1" y="427"/>
                  </a:lnTo>
                  <a:lnTo>
                    <a:pt x="1279" y="427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38"/>
            <p:cNvSpPr/>
            <p:nvPr/>
          </p:nvSpPr>
          <p:spPr>
            <a:xfrm>
              <a:off x="3084138" y="3098263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0" y="1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38"/>
            <p:cNvSpPr/>
            <p:nvPr/>
          </p:nvSpPr>
          <p:spPr>
            <a:xfrm>
              <a:off x="3225353" y="3098263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0" y="1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38"/>
            <p:cNvSpPr/>
            <p:nvPr/>
          </p:nvSpPr>
          <p:spPr>
            <a:xfrm>
              <a:off x="3013531" y="3098263"/>
              <a:ext cx="35345" cy="11828"/>
            </a:xfrm>
            <a:custGeom>
              <a:rect b="b" l="l" r="r" t="t"/>
              <a:pathLst>
                <a:path extrusionOk="0" h="428" w="1279">
                  <a:moveTo>
                    <a:pt x="1" y="1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38"/>
            <p:cNvSpPr/>
            <p:nvPr/>
          </p:nvSpPr>
          <p:spPr>
            <a:xfrm>
              <a:off x="3295933" y="3098263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1" y="1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38"/>
            <p:cNvSpPr/>
            <p:nvPr/>
          </p:nvSpPr>
          <p:spPr>
            <a:xfrm>
              <a:off x="3960775" y="2923334"/>
              <a:ext cx="11800" cy="35345"/>
            </a:xfrm>
            <a:custGeom>
              <a:rect b="b" l="l" r="r" t="t"/>
              <a:pathLst>
                <a:path extrusionOk="0" h="1279" w="427">
                  <a:moveTo>
                    <a:pt x="0" y="0"/>
                  </a:moveTo>
                  <a:lnTo>
                    <a:pt x="0" y="1279"/>
                  </a:lnTo>
                  <a:lnTo>
                    <a:pt x="427" y="1279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38"/>
            <p:cNvSpPr/>
            <p:nvPr/>
          </p:nvSpPr>
          <p:spPr>
            <a:xfrm>
              <a:off x="3960775" y="2782147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0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38"/>
            <p:cNvSpPr/>
            <p:nvPr/>
          </p:nvSpPr>
          <p:spPr>
            <a:xfrm>
              <a:off x="3691666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5"/>
                  </a:lnTo>
                  <a:lnTo>
                    <a:pt x="1277" y="425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38"/>
            <p:cNvSpPr/>
            <p:nvPr/>
          </p:nvSpPr>
          <p:spPr>
            <a:xfrm>
              <a:off x="3931372" y="3064549"/>
              <a:ext cx="41204" cy="45542"/>
            </a:xfrm>
            <a:custGeom>
              <a:rect b="b" l="l" r="r" t="t"/>
              <a:pathLst>
                <a:path extrusionOk="0" h="1648" w="1491">
                  <a:moveTo>
                    <a:pt x="1064" y="0"/>
                  </a:moveTo>
                  <a:lnTo>
                    <a:pt x="1064" y="1221"/>
                  </a:lnTo>
                  <a:lnTo>
                    <a:pt x="0" y="1221"/>
                  </a:lnTo>
                  <a:lnTo>
                    <a:pt x="0" y="1647"/>
                  </a:lnTo>
                  <a:lnTo>
                    <a:pt x="1278" y="1647"/>
                  </a:lnTo>
                  <a:lnTo>
                    <a:pt x="1278" y="1277"/>
                  </a:lnTo>
                  <a:lnTo>
                    <a:pt x="1491" y="1277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38"/>
            <p:cNvSpPr/>
            <p:nvPr/>
          </p:nvSpPr>
          <p:spPr>
            <a:xfrm>
              <a:off x="3960775" y="2852726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38"/>
            <p:cNvSpPr/>
            <p:nvPr/>
          </p:nvSpPr>
          <p:spPr>
            <a:xfrm>
              <a:off x="3790157" y="3098263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0" y="1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38"/>
            <p:cNvSpPr/>
            <p:nvPr/>
          </p:nvSpPr>
          <p:spPr>
            <a:xfrm>
              <a:off x="3719550" y="3098263"/>
              <a:ext cx="35345" cy="11828"/>
            </a:xfrm>
            <a:custGeom>
              <a:rect b="b" l="l" r="r" t="t"/>
              <a:pathLst>
                <a:path extrusionOk="0" h="428" w="1279">
                  <a:moveTo>
                    <a:pt x="1" y="1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38"/>
            <p:cNvSpPr/>
            <p:nvPr/>
          </p:nvSpPr>
          <p:spPr>
            <a:xfrm>
              <a:off x="3903460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38"/>
            <p:cNvSpPr/>
            <p:nvPr/>
          </p:nvSpPr>
          <p:spPr>
            <a:xfrm>
              <a:off x="3860737" y="3098263"/>
              <a:ext cx="35373" cy="11828"/>
            </a:xfrm>
            <a:custGeom>
              <a:rect b="b" l="l" r="r" t="t"/>
              <a:pathLst>
                <a:path extrusionOk="0" h="428" w="1280">
                  <a:moveTo>
                    <a:pt x="1" y="1"/>
                  </a:moveTo>
                  <a:lnTo>
                    <a:pt x="1" y="427"/>
                  </a:lnTo>
                  <a:lnTo>
                    <a:pt x="1279" y="427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38"/>
            <p:cNvSpPr/>
            <p:nvPr/>
          </p:nvSpPr>
          <p:spPr>
            <a:xfrm>
              <a:off x="3960775" y="2993941"/>
              <a:ext cx="11800" cy="35345"/>
            </a:xfrm>
            <a:custGeom>
              <a:rect b="b" l="l" r="r" t="t"/>
              <a:pathLst>
                <a:path extrusionOk="0" h="1279" w="427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38"/>
            <p:cNvSpPr/>
            <p:nvPr/>
          </p:nvSpPr>
          <p:spPr>
            <a:xfrm>
              <a:off x="3550423" y="1568638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0"/>
                  </a:moveTo>
                  <a:lnTo>
                    <a:pt x="1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38"/>
            <p:cNvSpPr/>
            <p:nvPr/>
          </p:nvSpPr>
          <p:spPr>
            <a:xfrm>
              <a:off x="2823043" y="2794555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38"/>
            <p:cNvSpPr/>
            <p:nvPr/>
          </p:nvSpPr>
          <p:spPr>
            <a:xfrm>
              <a:off x="3409264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5"/>
                  </a:lnTo>
                  <a:lnTo>
                    <a:pt x="1277" y="425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38"/>
            <p:cNvSpPr/>
            <p:nvPr/>
          </p:nvSpPr>
          <p:spPr>
            <a:xfrm>
              <a:off x="3621031" y="1568638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0" y="0"/>
                  </a:moveTo>
                  <a:lnTo>
                    <a:pt x="0" y="425"/>
                  </a:lnTo>
                  <a:lnTo>
                    <a:pt x="1279" y="425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38"/>
            <p:cNvSpPr/>
            <p:nvPr/>
          </p:nvSpPr>
          <p:spPr>
            <a:xfrm>
              <a:off x="3479844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38"/>
            <p:cNvSpPr/>
            <p:nvPr/>
          </p:nvSpPr>
          <p:spPr>
            <a:xfrm>
              <a:off x="3338629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38"/>
            <p:cNvSpPr/>
            <p:nvPr/>
          </p:nvSpPr>
          <p:spPr>
            <a:xfrm>
              <a:off x="3197442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38"/>
            <p:cNvSpPr/>
            <p:nvPr/>
          </p:nvSpPr>
          <p:spPr>
            <a:xfrm>
              <a:off x="3268021" y="1568638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0"/>
                  </a:moveTo>
                  <a:lnTo>
                    <a:pt x="1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38"/>
            <p:cNvSpPr/>
            <p:nvPr/>
          </p:nvSpPr>
          <p:spPr>
            <a:xfrm>
              <a:off x="2823043" y="2723947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38"/>
            <p:cNvSpPr/>
            <p:nvPr/>
          </p:nvSpPr>
          <p:spPr>
            <a:xfrm>
              <a:off x="3126806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0"/>
                  </a:moveTo>
                  <a:lnTo>
                    <a:pt x="1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38"/>
            <p:cNvSpPr/>
            <p:nvPr/>
          </p:nvSpPr>
          <p:spPr>
            <a:xfrm>
              <a:off x="2942951" y="3098263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0" y="1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38"/>
            <p:cNvSpPr/>
            <p:nvPr/>
          </p:nvSpPr>
          <p:spPr>
            <a:xfrm>
              <a:off x="2872316" y="3098263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1" y="1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38"/>
            <p:cNvSpPr/>
            <p:nvPr/>
          </p:nvSpPr>
          <p:spPr>
            <a:xfrm>
              <a:off x="2823043" y="3006349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38"/>
            <p:cNvSpPr/>
            <p:nvPr/>
          </p:nvSpPr>
          <p:spPr>
            <a:xfrm>
              <a:off x="2915012" y="1568638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0" y="0"/>
                  </a:moveTo>
                  <a:lnTo>
                    <a:pt x="0" y="425"/>
                  </a:lnTo>
                  <a:lnTo>
                    <a:pt x="1279" y="425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38"/>
            <p:cNvSpPr/>
            <p:nvPr/>
          </p:nvSpPr>
          <p:spPr>
            <a:xfrm>
              <a:off x="2823043" y="2865162"/>
              <a:ext cx="11800" cy="35345"/>
            </a:xfrm>
            <a:custGeom>
              <a:rect b="b" l="l" r="r" t="t"/>
              <a:pathLst>
                <a:path extrusionOk="0" h="1279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38"/>
            <p:cNvSpPr/>
            <p:nvPr/>
          </p:nvSpPr>
          <p:spPr>
            <a:xfrm>
              <a:off x="3832825" y="1568638"/>
              <a:ext cx="35373" cy="11773"/>
            </a:xfrm>
            <a:custGeom>
              <a:rect b="b" l="l" r="r" t="t"/>
              <a:pathLst>
                <a:path extrusionOk="0" h="426" w="1280">
                  <a:moveTo>
                    <a:pt x="1" y="0"/>
                  </a:moveTo>
                  <a:lnTo>
                    <a:pt x="1" y="425"/>
                  </a:lnTo>
                  <a:lnTo>
                    <a:pt x="1279" y="425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38"/>
            <p:cNvSpPr/>
            <p:nvPr/>
          </p:nvSpPr>
          <p:spPr>
            <a:xfrm>
              <a:off x="3762246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38"/>
            <p:cNvSpPr/>
            <p:nvPr/>
          </p:nvSpPr>
          <p:spPr>
            <a:xfrm>
              <a:off x="2823043" y="2935770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38"/>
            <p:cNvSpPr/>
            <p:nvPr/>
          </p:nvSpPr>
          <p:spPr>
            <a:xfrm>
              <a:off x="2844404" y="1568638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0"/>
                  </a:moveTo>
                  <a:lnTo>
                    <a:pt x="1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38"/>
            <p:cNvSpPr/>
            <p:nvPr/>
          </p:nvSpPr>
          <p:spPr>
            <a:xfrm>
              <a:off x="2823043" y="1947349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38"/>
            <p:cNvSpPr/>
            <p:nvPr/>
          </p:nvSpPr>
          <p:spPr>
            <a:xfrm>
              <a:off x="2823043" y="1806134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38"/>
            <p:cNvSpPr/>
            <p:nvPr/>
          </p:nvSpPr>
          <p:spPr>
            <a:xfrm>
              <a:off x="2823043" y="1876713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38"/>
            <p:cNvSpPr/>
            <p:nvPr/>
          </p:nvSpPr>
          <p:spPr>
            <a:xfrm>
              <a:off x="2823043" y="2017928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38"/>
            <p:cNvSpPr/>
            <p:nvPr/>
          </p:nvSpPr>
          <p:spPr>
            <a:xfrm>
              <a:off x="2823043" y="1735526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38"/>
            <p:cNvSpPr/>
            <p:nvPr/>
          </p:nvSpPr>
          <p:spPr>
            <a:xfrm>
              <a:off x="3056227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5"/>
                  </a:lnTo>
                  <a:lnTo>
                    <a:pt x="1278" y="425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38"/>
            <p:cNvSpPr/>
            <p:nvPr/>
          </p:nvSpPr>
          <p:spPr>
            <a:xfrm>
              <a:off x="2823043" y="1594311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38"/>
            <p:cNvSpPr/>
            <p:nvPr/>
          </p:nvSpPr>
          <p:spPr>
            <a:xfrm>
              <a:off x="2823043" y="2088536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38"/>
            <p:cNvSpPr/>
            <p:nvPr/>
          </p:nvSpPr>
          <p:spPr>
            <a:xfrm>
              <a:off x="2823043" y="1664891"/>
              <a:ext cx="11800" cy="35373"/>
            </a:xfrm>
            <a:custGeom>
              <a:rect b="b" l="l" r="r" t="t"/>
              <a:pathLst>
                <a:path extrusionOk="0" h="1280" w="427">
                  <a:moveTo>
                    <a:pt x="1" y="1"/>
                  </a:moveTo>
                  <a:lnTo>
                    <a:pt x="1" y="1280"/>
                  </a:lnTo>
                  <a:lnTo>
                    <a:pt x="426" y="1280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38"/>
            <p:cNvSpPr/>
            <p:nvPr/>
          </p:nvSpPr>
          <p:spPr>
            <a:xfrm>
              <a:off x="2985647" y="1568638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0"/>
                  </a:moveTo>
                  <a:lnTo>
                    <a:pt x="0" y="425"/>
                  </a:lnTo>
                  <a:lnTo>
                    <a:pt x="1277" y="425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38"/>
            <p:cNvSpPr/>
            <p:nvPr/>
          </p:nvSpPr>
          <p:spPr>
            <a:xfrm>
              <a:off x="2823043" y="2441545"/>
              <a:ext cx="11800" cy="35345"/>
            </a:xfrm>
            <a:custGeom>
              <a:rect b="b" l="l" r="r" t="t"/>
              <a:pathLst>
                <a:path extrusionOk="0" h="1279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38"/>
            <p:cNvSpPr/>
            <p:nvPr/>
          </p:nvSpPr>
          <p:spPr>
            <a:xfrm>
              <a:off x="2823043" y="2512153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38"/>
            <p:cNvSpPr/>
            <p:nvPr/>
          </p:nvSpPr>
          <p:spPr>
            <a:xfrm>
              <a:off x="2823043" y="2582732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38"/>
            <p:cNvSpPr/>
            <p:nvPr/>
          </p:nvSpPr>
          <p:spPr>
            <a:xfrm>
              <a:off x="2823043" y="2370965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38"/>
            <p:cNvSpPr/>
            <p:nvPr/>
          </p:nvSpPr>
          <p:spPr>
            <a:xfrm>
              <a:off x="2823043" y="2300330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38"/>
            <p:cNvSpPr/>
            <p:nvPr/>
          </p:nvSpPr>
          <p:spPr>
            <a:xfrm>
              <a:off x="2823043" y="2229751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38"/>
            <p:cNvSpPr/>
            <p:nvPr/>
          </p:nvSpPr>
          <p:spPr>
            <a:xfrm>
              <a:off x="2823043" y="2653368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38"/>
            <p:cNvSpPr/>
            <p:nvPr/>
          </p:nvSpPr>
          <p:spPr>
            <a:xfrm>
              <a:off x="2823043" y="2159116"/>
              <a:ext cx="11800" cy="35373"/>
            </a:xfrm>
            <a:custGeom>
              <a:rect b="b" l="l" r="r" t="t"/>
              <a:pathLst>
                <a:path extrusionOk="0" h="1280" w="427">
                  <a:moveTo>
                    <a:pt x="1" y="0"/>
                  </a:moveTo>
                  <a:lnTo>
                    <a:pt x="1" y="1279"/>
                  </a:lnTo>
                  <a:lnTo>
                    <a:pt x="426" y="1279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38"/>
            <p:cNvSpPr/>
            <p:nvPr/>
          </p:nvSpPr>
          <p:spPr>
            <a:xfrm>
              <a:off x="3960775" y="2570324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38"/>
            <p:cNvSpPr/>
            <p:nvPr/>
          </p:nvSpPr>
          <p:spPr>
            <a:xfrm>
              <a:off x="3960775" y="2358530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0"/>
                  </a:moveTo>
                  <a:lnTo>
                    <a:pt x="0" y="1277"/>
                  </a:lnTo>
                  <a:lnTo>
                    <a:pt x="427" y="127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38"/>
            <p:cNvSpPr/>
            <p:nvPr/>
          </p:nvSpPr>
          <p:spPr>
            <a:xfrm>
              <a:off x="3960775" y="2429109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38"/>
            <p:cNvSpPr/>
            <p:nvPr/>
          </p:nvSpPr>
          <p:spPr>
            <a:xfrm>
              <a:off x="3960775" y="2287922"/>
              <a:ext cx="11800" cy="35345"/>
            </a:xfrm>
            <a:custGeom>
              <a:rect b="b" l="l" r="r" t="t"/>
              <a:pathLst>
                <a:path extrusionOk="0" h="1279" w="427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38"/>
            <p:cNvSpPr/>
            <p:nvPr/>
          </p:nvSpPr>
          <p:spPr>
            <a:xfrm>
              <a:off x="3960775" y="2217315"/>
              <a:ext cx="11800" cy="35345"/>
            </a:xfrm>
            <a:custGeom>
              <a:rect b="b" l="l" r="r" t="t"/>
              <a:pathLst>
                <a:path extrusionOk="0" h="1279" w="427">
                  <a:moveTo>
                    <a:pt x="0" y="0"/>
                  </a:moveTo>
                  <a:lnTo>
                    <a:pt x="0" y="1279"/>
                  </a:lnTo>
                  <a:lnTo>
                    <a:pt x="427" y="1279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38"/>
            <p:cNvSpPr/>
            <p:nvPr/>
          </p:nvSpPr>
          <p:spPr>
            <a:xfrm>
              <a:off x="3960775" y="2146707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38"/>
            <p:cNvSpPr/>
            <p:nvPr/>
          </p:nvSpPr>
          <p:spPr>
            <a:xfrm>
              <a:off x="3960775" y="2499745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0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38"/>
            <p:cNvSpPr/>
            <p:nvPr/>
          </p:nvSpPr>
          <p:spPr>
            <a:xfrm>
              <a:off x="3960775" y="2640932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0"/>
                  </a:moveTo>
                  <a:lnTo>
                    <a:pt x="0" y="1277"/>
                  </a:lnTo>
                  <a:lnTo>
                    <a:pt x="427" y="127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38"/>
            <p:cNvSpPr/>
            <p:nvPr/>
          </p:nvSpPr>
          <p:spPr>
            <a:xfrm>
              <a:off x="3960775" y="2711512"/>
              <a:ext cx="11800" cy="35373"/>
            </a:xfrm>
            <a:custGeom>
              <a:rect b="b" l="l" r="r" t="t"/>
              <a:pathLst>
                <a:path extrusionOk="0" h="1280" w="427">
                  <a:moveTo>
                    <a:pt x="0" y="1"/>
                  </a:moveTo>
                  <a:lnTo>
                    <a:pt x="0" y="1279"/>
                  </a:lnTo>
                  <a:lnTo>
                    <a:pt x="427" y="1279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38"/>
            <p:cNvSpPr/>
            <p:nvPr/>
          </p:nvSpPr>
          <p:spPr>
            <a:xfrm>
              <a:off x="3960775" y="1723090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38"/>
            <p:cNvSpPr/>
            <p:nvPr/>
          </p:nvSpPr>
          <p:spPr>
            <a:xfrm>
              <a:off x="3960775" y="1864305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38"/>
            <p:cNvSpPr/>
            <p:nvPr/>
          </p:nvSpPr>
          <p:spPr>
            <a:xfrm>
              <a:off x="3960775" y="1934913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0"/>
                  </a:moveTo>
                  <a:lnTo>
                    <a:pt x="0" y="1277"/>
                  </a:lnTo>
                  <a:lnTo>
                    <a:pt x="427" y="127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38"/>
            <p:cNvSpPr/>
            <p:nvPr/>
          </p:nvSpPr>
          <p:spPr>
            <a:xfrm>
              <a:off x="3960775" y="1793670"/>
              <a:ext cx="11800" cy="35373"/>
            </a:xfrm>
            <a:custGeom>
              <a:rect b="b" l="l" r="r" t="t"/>
              <a:pathLst>
                <a:path extrusionOk="0" h="1280" w="427">
                  <a:moveTo>
                    <a:pt x="0" y="1"/>
                  </a:moveTo>
                  <a:lnTo>
                    <a:pt x="0" y="1280"/>
                  </a:lnTo>
                  <a:lnTo>
                    <a:pt x="427" y="1280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38"/>
            <p:cNvSpPr/>
            <p:nvPr/>
          </p:nvSpPr>
          <p:spPr>
            <a:xfrm>
              <a:off x="3960775" y="2005493"/>
              <a:ext cx="11800" cy="35373"/>
            </a:xfrm>
            <a:custGeom>
              <a:rect b="b" l="l" r="r" t="t"/>
              <a:pathLst>
                <a:path extrusionOk="0" h="1280" w="427">
                  <a:moveTo>
                    <a:pt x="0" y="1"/>
                  </a:moveTo>
                  <a:lnTo>
                    <a:pt x="0" y="1279"/>
                  </a:lnTo>
                  <a:lnTo>
                    <a:pt x="427" y="1279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38"/>
            <p:cNvSpPr/>
            <p:nvPr/>
          </p:nvSpPr>
          <p:spPr>
            <a:xfrm>
              <a:off x="3960775" y="1652511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0"/>
                  </a:moveTo>
                  <a:lnTo>
                    <a:pt x="0" y="1277"/>
                  </a:lnTo>
                  <a:lnTo>
                    <a:pt x="427" y="127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38"/>
            <p:cNvSpPr/>
            <p:nvPr/>
          </p:nvSpPr>
          <p:spPr>
            <a:xfrm>
              <a:off x="3960775" y="1581903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1"/>
                  </a:moveTo>
                  <a:lnTo>
                    <a:pt x="0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38"/>
            <p:cNvSpPr/>
            <p:nvPr/>
          </p:nvSpPr>
          <p:spPr>
            <a:xfrm>
              <a:off x="3960775" y="2076128"/>
              <a:ext cx="11800" cy="35318"/>
            </a:xfrm>
            <a:custGeom>
              <a:rect b="b" l="l" r="r" t="t"/>
              <a:pathLst>
                <a:path extrusionOk="0" h="1278" w="427">
                  <a:moveTo>
                    <a:pt x="0" y="0"/>
                  </a:moveTo>
                  <a:lnTo>
                    <a:pt x="0" y="1277"/>
                  </a:lnTo>
                  <a:lnTo>
                    <a:pt x="427" y="127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38"/>
            <p:cNvSpPr/>
            <p:nvPr/>
          </p:nvSpPr>
          <p:spPr>
            <a:xfrm>
              <a:off x="5607821" y="1153202"/>
              <a:ext cx="200050" cy="304482"/>
            </a:xfrm>
            <a:custGeom>
              <a:rect b="b" l="l" r="r" t="t"/>
              <a:pathLst>
                <a:path extrusionOk="0" h="11018" w="7239">
                  <a:moveTo>
                    <a:pt x="3620" y="426"/>
                  </a:moveTo>
                  <a:cubicBezTo>
                    <a:pt x="5381" y="426"/>
                    <a:pt x="6813" y="2706"/>
                    <a:pt x="6813" y="5508"/>
                  </a:cubicBezTo>
                  <a:cubicBezTo>
                    <a:pt x="6813" y="8312"/>
                    <a:pt x="5381" y="10592"/>
                    <a:pt x="3620" y="10592"/>
                  </a:cubicBezTo>
                  <a:cubicBezTo>
                    <a:pt x="1858" y="10592"/>
                    <a:pt x="426" y="8312"/>
                    <a:pt x="426" y="5508"/>
                  </a:cubicBezTo>
                  <a:cubicBezTo>
                    <a:pt x="426" y="2706"/>
                    <a:pt x="1858" y="426"/>
                    <a:pt x="3620" y="426"/>
                  </a:cubicBezTo>
                  <a:close/>
                  <a:moveTo>
                    <a:pt x="3620" y="0"/>
                  </a:moveTo>
                  <a:cubicBezTo>
                    <a:pt x="1624" y="0"/>
                    <a:pt x="0" y="2472"/>
                    <a:pt x="0" y="5508"/>
                  </a:cubicBezTo>
                  <a:cubicBezTo>
                    <a:pt x="0" y="8546"/>
                    <a:pt x="1624" y="11017"/>
                    <a:pt x="3620" y="11017"/>
                  </a:cubicBezTo>
                  <a:cubicBezTo>
                    <a:pt x="5615" y="11017"/>
                    <a:pt x="7238" y="8546"/>
                    <a:pt x="7238" y="5508"/>
                  </a:cubicBezTo>
                  <a:cubicBezTo>
                    <a:pt x="7238" y="2472"/>
                    <a:pt x="5615" y="0"/>
                    <a:pt x="3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38"/>
            <p:cNvSpPr/>
            <p:nvPr/>
          </p:nvSpPr>
          <p:spPr>
            <a:xfrm>
              <a:off x="5688156" y="1274851"/>
              <a:ext cx="39352" cy="61156"/>
            </a:xfrm>
            <a:custGeom>
              <a:rect b="b" l="l" r="r" t="t"/>
              <a:pathLst>
                <a:path extrusionOk="0" h="2213" w="1424">
                  <a:moveTo>
                    <a:pt x="713" y="1"/>
                  </a:moveTo>
                  <a:cubicBezTo>
                    <a:pt x="320" y="1"/>
                    <a:pt x="1" y="497"/>
                    <a:pt x="1" y="1108"/>
                  </a:cubicBezTo>
                  <a:cubicBezTo>
                    <a:pt x="1" y="1718"/>
                    <a:pt x="320" y="2213"/>
                    <a:pt x="713" y="2213"/>
                  </a:cubicBezTo>
                  <a:cubicBezTo>
                    <a:pt x="1105" y="2213"/>
                    <a:pt x="1424" y="1718"/>
                    <a:pt x="1424" y="1108"/>
                  </a:cubicBezTo>
                  <a:cubicBezTo>
                    <a:pt x="1424" y="497"/>
                    <a:pt x="1105" y="1"/>
                    <a:pt x="7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38"/>
            <p:cNvSpPr/>
            <p:nvPr/>
          </p:nvSpPr>
          <p:spPr>
            <a:xfrm>
              <a:off x="4901056" y="1062476"/>
              <a:ext cx="141325" cy="101116"/>
            </a:xfrm>
            <a:custGeom>
              <a:rect b="b" l="l" r="r" t="t"/>
              <a:pathLst>
                <a:path extrusionOk="0" h="3659" w="5114">
                  <a:moveTo>
                    <a:pt x="2558" y="427"/>
                  </a:moveTo>
                  <a:cubicBezTo>
                    <a:pt x="3733" y="427"/>
                    <a:pt x="4689" y="1056"/>
                    <a:pt x="4689" y="1829"/>
                  </a:cubicBezTo>
                  <a:cubicBezTo>
                    <a:pt x="4689" y="2602"/>
                    <a:pt x="3733" y="3232"/>
                    <a:pt x="2558" y="3232"/>
                  </a:cubicBezTo>
                  <a:cubicBezTo>
                    <a:pt x="1382" y="3232"/>
                    <a:pt x="426" y="2602"/>
                    <a:pt x="426" y="1829"/>
                  </a:cubicBezTo>
                  <a:cubicBezTo>
                    <a:pt x="426" y="1056"/>
                    <a:pt x="1382" y="427"/>
                    <a:pt x="2558" y="427"/>
                  </a:cubicBezTo>
                  <a:close/>
                  <a:moveTo>
                    <a:pt x="2558" y="0"/>
                  </a:moveTo>
                  <a:cubicBezTo>
                    <a:pt x="1148" y="0"/>
                    <a:pt x="1" y="820"/>
                    <a:pt x="1" y="1829"/>
                  </a:cubicBezTo>
                  <a:cubicBezTo>
                    <a:pt x="1" y="2837"/>
                    <a:pt x="1148" y="3659"/>
                    <a:pt x="2558" y="3659"/>
                  </a:cubicBezTo>
                  <a:cubicBezTo>
                    <a:pt x="3968" y="3659"/>
                    <a:pt x="5114" y="2839"/>
                    <a:pt x="5114" y="1829"/>
                  </a:cubicBezTo>
                  <a:cubicBezTo>
                    <a:pt x="5114" y="820"/>
                    <a:pt x="3967" y="0"/>
                    <a:pt x="25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38"/>
            <p:cNvSpPr/>
            <p:nvPr/>
          </p:nvSpPr>
          <p:spPr>
            <a:xfrm>
              <a:off x="6269514" y="2958154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38"/>
            <p:cNvSpPr/>
            <p:nvPr/>
          </p:nvSpPr>
          <p:spPr>
            <a:xfrm>
              <a:off x="6269514" y="3311163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0" y="0"/>
                  </a:moveTo>
                  <a:lnTo>
                    <a:pt x="0" y="1279"/>
                  </a:lnTo>
                  <a:lnTo>
                    <a:pt x="425" y="1279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38"/>
            <p:cNvSpPr/>
            <p:nvPr/>
          </p:nvSpPr>
          <p:spPr>
            <a:xfrm>
              <a:off x="6269514" y="3028761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38"/>
            <p:cNvSpPr/>
            <p:nvPr/>
          </p:nvSpPr>
          <p:spPr>
            <a:xfrm>
              <a:off x="6269514" y="2887574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38"/>
            <p:cNvSpPr/>
            <p:nvPr/>
          </p:nvSpPr>
          <p:spPr>
            <a:xfrm>
              <a:off x="6269514" y="3169976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38"/>
            <p:cNvSpPr/>
            <p:nvPr/>
          </p:nvSpPr>
          <p:spPr>
            <a:xfrm>
              <a:off x="6269514" y="2463957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38"/>
            <p:cNvSpPr/>
            <p:nvPr/>
          </p:nvSpPr>
          <p:spPr>
            <a:xfrm>
              <a:off x="6269514" y="3664173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38"/>
            <p:cNvSpPr/>
            <p:nvPr/>
          </p:nvSpPr>
          <p:spPr>
            <a:xfrm>
              <a:off x="6269514" y="2605117"/>
              <a:ext cx="11773" cy="35373"/>
            </a:xfrm>
            <a:custGeom>
              <a:rect b="b" l="l" r="r" t="t"/>
              <a:pathLst>
                <a:path extrusionOk="0" h="1280" w="426">
                  <a:moveTo>
                    <a:pt x="0" y="1"/>
                  </a:moveTo>
                  <a:lnTo>
                    <a:pt x="0" y="1280"/>
                  </a:lnTo>
                  <a:lnTo>
                    <a:pt x="425" y="1280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38"/>
            <p:cNvSpPr/>
            <p:nvPr/>
          </p:nvSpPr>
          <p:spPr>
            <a:xfrm>
              <a:off x="6269514" y="2534537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38"/>
            <p:cNvSpPr/>
            <p:nvPr/>
          </p:nvSpPr>
          <p:spPr>
            <a:xfrm>
              <a:off x="6269514" y="3805388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38"/>
            <p:cNvSpPr/>
            <p:nvPr/>
          </p:nvSpPr>
          <p:spPr>
            <a:xfrm>
              <a:off x="6269514" y="3452378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38"/>
            <p:cNvSpPr/>
            <p:nvPr/>
          </p:nvSpPr>
          <p:spPr>
            <a:xfrm>
              <a:off x="6269514" y="3522986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38"/>
            <p:cNvSpPr/>
            <p:nvPr/>
          </p:nvSpPr>
          <p:spPr>
            <a:xfrm>
              <a:off x="6127359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38"/>
            <p:cNvSpPr/>
            <p:nvPr/>
          </p:nvSpPr>
          <p:spPr>
            <a:xfrm>
              <a:off x="6269514" y="3593593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38"/>
            <p:cNvSpPr/>
            <p:nvPr/>
          </p:nvSpPr>
          <p:spPr>
            <a:xfrm>
              <a:off x="6268547" y="4017210"/>
              <a:ext cx="12740" cy="34406"/>
            </a:xfrm>
            <a:custGeom>
              <a:rect b="b" l="l" r="r" t="t"/>
              <a:pathLst>
                <a:path extrusionOk="0" h="1245" w="461">
                  <a:moveTo>
                    <a:pt x="35" y="0"/>
                  </a:moveTo>
                  <a:lnTo>
                    <a:pt x="35" y="818"/>
                  </a:lnTo>
                  <a:lnTo>
                    <a:pt x="1" y="818"/>
                  </a:lnTo>
                  <a:lnTo>
                    <a:pt x="1" y="1244"/>
                  </a:lnTo>
                  <a:lnTo>
                    <a:pt x="460" y="1244"/>
                  </a:lnTo>
                  <a:lnTo>
                    <a:pt x="4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38"/>
            <p:cNvSpPr/>
            <p:nvPr/>
          </p:nvSpPr>
          <p:spPr>
            <a:xfrm>
              <a:off x="6197967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38"/>
            <p:cNvSpPr/>
            <p:nvPr/>
          </p:nvSpPr>
          <p:spPr>
            <a:xfrm>
              <a:off x="6269514" y="3946575"/>
              <a:ext cx="11773" cy="35373"/>
            </a:xfrm>
            <a:custGeom>
              <a:rect b="b" l="l" r="r" t="t"/>
              <a:pathLst>
                <a:path extrusionOk="0" h="1280" w="426">
                  <a:moveTo>
                    <a:pt x="0" y="1"/>
                  </a:moveTo>
                  <a:lnTo>
                    <a:pt x="0" y="1279"/>
                  </a:lnTo>
                  <a:lnTo>
                    <a:pt x="425" y="1279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38"/>
            <p:cNvSpPr/>
            <p:nvPr/>
          </p:nvSpPr>
          <p:spPr>
            <a:xfrm>
              <a:off x="6269514" y="3875995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38"/>
            <p:cNvSpPr/>
            <p:nvPr/>
          </p:nvSpPr>
          <p:spPr>
            <a:xfrm>
              <a:off x="4850650" y="2442844"/>
              <a:ext cx="11773" cy="719"/>
            </a:xfrm>
            <a:custGeom>
              <a:rect b="b" l="l" r="r" t="t"/>
              <a:pathLst>
                <a:path extrusionOk="0" h="26" w="426">
                  <a:moveTo>
                    <a:pt x="426" y="1"/>
                  </a:moveTo>
                  <a:lnTo>
                    <a:pt x="1" y="26"/>
                  </a:lnTo>
                  <a:lnTo>
                    <a:pt x="426" y="26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38"/>
            <p:cNvSpPr/>
            <p:nvPr/>
          </p:nvSpPr>
          <p:spPr>
            <a:xfrm>
              <a:off x="5280126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38"/>
            <p:cNvSpPr/>
            <p:nvPr/>
          </p:nvSpPr>
          <p:spPr>
            <a:xfrm>
              <a:off x="5523507" y="2150853"/>
              <a:ext cx="35373" cy="11800"/>
            </a:xfrm>
            <a:custGeom>
              <a:rect b="b" l="l" r="r" t="t"/>
              <a:pathLst>
                <a:path extrusionOk="0" h="427" w="1280">
                  <a:moveTo>
                    <a:pt x="1" y="0"/>
                  </a:moveTo>
                  <a:lnTo>
                    <a:pt x="1" y="427"/>
                  </a:lnTo>
                  <a:lnTo>
                    <a:pt x="1280" y="427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38"/>
            <p:cNvSpPr/>
            <p:nvPr/>
          </p:nvSpPr>
          <p:spPr>
            <a:xfrm>
              <a:off x="5350733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38"/>
            <p:cNvSpPr/>
            <p:nvPr/>
          </p:nvSpPr>
          <p:spPr>
            <a:xfrm>
              <a:off x="5452927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38"/>
            <p:cNvSpPr/>
            <p:nvPr/>
          </p:nvSpPr>
          <p:spPr>
            <a:xfrm>
              <a:off x="5170525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38"/>
            <p:cNvSpPr/>
            <p:nvPr/>
          </p:nvSpPr>
          <p:spPr>
            <a:xfrm>
              <a:off x="5382348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38"/>
            <p:cNvSpPr/>
            <p:nvPr/>
          </p:nvSpPr>
          <p:spPr>
            <a:xfrm>
              <a:off x="5947152" y="2150853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0" y="0"/>
                  </a:moveTo>
                  <a:lnTo>
                    <a:pt x="0" y="427"/>
                  </a:lnTo>
                  <a:lnTo>
                    <a:pt x="1279" y="427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38"/>
            <p:cNvSpPr/>
            <p:nvPr/>
          </p:nvSpPr>
          <p:spPr>
            <a:xfrm>
              <a:off x="5241133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38"/>
            <p:cNvSpPr/>
            <p:nvPr/>
          </p:nvSpPr>
          <p:spPr>
            <a:xfrm>
              <a:off x="5915565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38"/>
            <p:cNvSpPr/>
            <p:nvPr/>
          </p:nvSpPr>
          <p:spPr>
            <a:xfrm>
              <a:off x="5562528" y="4039788"/>
              <a:ext cx="35373" cy="11800"/>
            </a:xfrm>
            <a:custGeom>
              <a:rect b="b" l="l" r="r" t="t"/>
              <a:pathLst>
                <a:path extrusionOk="0" h="427" w="1280">
                  <a:moveTo>
                    <a:pt x="1" y="1"/>
                  </a:moveTo>
                  <a:lnTo>
                    <a:pt x="1" y="426"/>
                  </a:lnTo>
                  <a:lnTo>
                    <a:pt x="1279" y="426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38"/>
            <p:cNvSpPr/>
            <p:nvPr/>
          </p:nvSpPr>
          <p:spPr>
            <a:xfrm>
              <a:off x="5421341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38"/>
            <p:cNvSpPr/>
            <p:nvPr/>
          </p:nvSpPr>
          <p:spPr>
            <a:xfrm>
              <a:off x="5633163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1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38"/>
            <p:cNvSpPr/>
            <p:nvPr/>
          </p:nvSpPr>
          <p:spPr>
            <a:xfrm>
              <a:off x="5664750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38"/>
            <p:cNvSpPr/>
            <p:nvPr/>
          </p:nvSpPr>
          <p:spPr>
            <a:xfrm>
              <a:off x="5491948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38"/>
            <p:cNvSpPr/>
            <p:nvPr/>
          </p:nvSpPr>
          <p:spPr>
            <a:xfrm>
              <a:off x="5311740" y="2150853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38"/>
            <p:cNvSpPr/>
            <p:nvPr/>
          </p:nvSpPr>
          <p:spPr>
            <a:xfrm>
              <a:off x="4850650" y="2160442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38"/>
            <p:cNvSpPr/>
            <p:nvPr/>
          </p:nvSpPr>
          <p:spPr>
            <a:xfrm>
              <a:off x="4888123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38"/>
            <p:cNvSpPr/>
            <p:nvPr/>
          </p:nvSpPr>
          <p:spPr>
            <a:xfrm>
              <a:off x="4958731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38"/>
            <p:cNvSpPr/>
            <p:nvPr/>
          </p:nvSpPr>
          <p:spPr>
            <a:xfrm>
              <a:off x="4850650" y="2372264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38"/>
            <p:cNvSpPr/>
            <p:nvPr/>
          </p:nvSpPr>
          <p:spPr>
            <a:xfrm>
              <a:off x="5029310" y="2150853"/>
              <a:ext cx="35373" cy="11800"/>
            </a:xfrm>
            <a:custGeom>
              <a:rect b="b" l="l" r="r" t="t"/>
              <a:pathLst>
                <a:path extrusionOk="0" h="427" w="1280">
                  <a:moveTo>
                    <a:pt x="1" y="0"/>
                  </a:moveTo>
                  <a:lnTo>
                    <a:pt x="1" y="427"/>
                  </a:lnTo>
                  <a:lnTo>
                    <a:pt x="1279" y="427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38"/>
            <p:cNvSpPr/>
            <p:nvPr/>
          </p:nvSpPr>
          <p:spPr>
            <a:xfrm>
              <a:off x="4850650" y="2231049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38"/>
            <p:cNvSpPr/>
            <p:nvPr/>
          </p:nvSpPr>
          <p:spPr>
            <a:xfrm>
              <a:off x="5209546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38"/>
            <p:cNvSpPr/>
            <p:nvPr/>
          </p:nvSpPr>
          <p:spPr>
            <a:xfrm>
              <a:off x="4850650" y="2301629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38"/>
            <p:cNvSpPr/>
            <p:nvPr/>
          </p:nvSpPr>
          <p:spPr>
            <a:xfrm>
              <a:off x="5068331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38"/>
            <p:cNvSpPr/>
            <p:nvPr/>
          </p:nvSpPr>
          <p:spPr>
            <a:xfrm>
              <a:off x="5138911" y="4039788"/>
              <a:ext cx="35373" cy="11800"/>
            </a:xfrm>
            <a:custGeom>
              <a:rect b="b" l="l" r="r" t="t"/>
              <a:pathLst>
                <a:path extrusionOk="0" h="427" w="1280">
                  <a:moveTo>
                    <a:pt x="0" y="1"/>
                  </a:moveTo>
                  <a:lnTo>
                    <a:pt x="0" y="426"/>
                  </a:lnTo>
                  <a:lnTo>
                    <a:pt x="1279" y="426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38"/>
            <p:cNvSpPr/>
            <p:nvPr/>
          </p:nvSpPr>
          <p:spPr>
            <a:xfrm>
              <a:off x="4997724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38"/>
            <p:cNvSpPr/>
            <p:nvPr/>
          </p:nvSpPr>
          <p:spPr>
            <a:xfrm>
              <a:off x="4856509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38"/>
            <p:cNvSpPr/>
            <p:nvPr/>
          </p:nvSpPr>
          <p:spPr>
            <a:xfrm>
              <a:off x="5099945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38"/>
            <p:cNvSpPr/>
            <p:nvPr/>
          </p:nvSpPr>
          <p:spPr>
            <a:xfrm>
              <a:off x="4927144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1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38"/>
            <p:cNvSpPr/>
            <p:nvPr/>
          </p:nvSpPr>
          <p:spPr>
            <a:xfrm>
              <a:off x="5594142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38"/>
            <p:cNvSpPr/>
            <p:nvPr/>
          </p:nvSpPr>
          <p:spPr>
            <a:xfrm>
              <a:off x="5876544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38"/>
            <p:cNvSpPr/>
            <p:nvPr/>
          </p:nvSpPr>
          <p:spPr>
            <a:xfrm>
              <a:off x="5844957" y="4039788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38"/>
            <p:cNvSpPr/>
            <p:nvPr/>
          </p:nvSpPr>
          <p:spPr>
            <a:xfrm>
              <a:off x="6269514" y="2181555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38"/>
            <p:cNvSpPr/>
            <p:nvPr/>
          </p:nvSpPr>
          <p:spPr>
            <a:xfrm>
              <a:off x="5774350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38"/>
            <p:cNvSpPr/>
            <p:nvPr/>
          </p:nvSpPr>
          <p:spPr>
            <a:xfrm>
              <a:off x="5805964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38"/>
            <p:cNvSpPr/>
            <p:nvPr/>
          </p:nvSpPr>
          <p:spPr>
            <a:xfrm>
              <a:off x="6229581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38"/>
            <p:cNvSpPr/>
            <p:nvPr/>
          </p:nvSpPr>
          <p:spPr>
            <a:xfrm>
              <a:off x="6269514" y="2322742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38"/>
            <p:cNvSpPr/>
            <p:nvPr/>
          </p:nvSpPr>
          <p:spPr>
            <a:xfrm>
              <a:off x="6269514" y="2252135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38"/>
            <p:cNvSpPr/>
            <p:nvPr/>
          </p:nvSpPr>
          <p:spPr>
            <a:xfrm>
              <a:off x="6269514" y="2393322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0" y="0"/>
                  </a:moveTo>
                  <a:lnTo>
                    <a:pt x="0" y="1279"/>
                  </a:lnTo>
                  <a:lnTo>
                    <a:pt x="425" y="1279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38"/>
            <p:cNvSpPr/>
            <p:nvPr/>
          </p:nvSpPr>
          <p:spPr>
            <a:xfrm>
              <a:off x="5735357" y="2150853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38"/>
            <p:cNvSpPr/>
            <p:nvPr/>
          </p:nvSpPr>
          <p:spPr>
            <a:xfrm>
              <a:off x="6269514" y="2746359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38"/>
            <p:cNvSpPr/>
            <p:nvPr/>
          </p:nvSpPr>
          <p:spPr>
            <a:xfrm>
              <a:off x="6158946" y="2150853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38"/>
            <p:cNvSpPr/>
            <p:nvPr/>
          </p:nvSpPr>
          <p:spPr>
            <a:xfrm>
              <a:off x="5703743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38"/>
            <p:cNvSpPr/>
            <p:nvPr/>
          </p:nvSpPr>
          <p:spPr>
            <a:xfrm>
              <a:off x="6269514" y="2675752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38"/>
            <p:cNvSpPr/>
            <p:nvPr/>
          </p:nvSpPr>
          <p:spPr>
            <a:xfrm>
              <a:off x="6017759" y="2150853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38"/>
            <p:cNvSpPr/>
            <p:nvPr/>
          </p:nvSpPr>
          <p:spPr>
            <a:xfrm>
              <a:off x="5986145" y="4039788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38"/>
            <p:cNvSpPr/>
            <p:nvPr/>
          </p:nvSpPr>
          <p:spPr>
            <a:xfrm>
              <a:off x="4850650" y="2988525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38"/>
            <p:cNvSpPr/>
            <p:nvPr/>
          </p:nvSpPr>
          <p:spPr>
            <a:xfrm>
              <a:off x="4850650" y="2847338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38"/>
            <p:cNvSpPr/>
            <p:nvPr/>
          </p:nvSpPr>
          <p:spPr>
            <a:xfrm>
              <a:off x="4850650" y="3059105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38"/>
            <p:cNvSpPr/>
            <p:nvPr/>
          </p:nvSpPr>
          <p:spPr>
            <a:xfrm>
              <a:off x="4850650" y="3412142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38"/>
            <p:cNvSpPr/>
            <p:nvPr/>
          </p:nvSpPr>
          <p:spPr>
            <a:xfrm>
              <a:off x="4850650" y="3341534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38"/>
            <p:cNvSpPr/>
            <p:nvPr/>
          </p:nvSpPr>
          <p:spPr>
            <a:xfrm>
              <a:off x="4850650" y="3200319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38"/>
            <p:cNvSpPr/>
            <p:nvPr/>
          </p:nvSpPr>
          <p:spPr>
            <a:xfrm>
              <a:off x="4850650" y="3482721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38"/>
            <p:cNvSpPr/>
            <p:nvPr/>
          </p:nvSpPr>
          <p:spPr>
            <a:xfrm>
              <a:off x="4850650" y="3270927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38"/>
            <p:cNvSpPr/>
            <p:nvPr/>
          </p:nvSpPr>
          <p:spPr>
            <a:xfrm>
              <a:off x="4850650" y="2917917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38"/>
            <p:cNvSpPr/>
            <p:nvPr/>
          </p:nvSpPr>
          <p:spPr>
            <a:xfrm>
              <a:off x="4850650" y="3129740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38"/>
            <p:cNvSpPr/>
            <p:nvPr/>
          </p:nvSpPr>
          <p:spPr>
            <a:xfrm>
              <a:off x="4284354" y="1942208"/>
              <a:ext cx="35373" cy="11828"/>
            </a:xfrm>
            <a:custGeom>
              <a:rect b="b" l="l" r="r" t="t"/>
              <a:pathLst>
                <a:path extrusionOk="0" h="428" w="1280">
                  <a:moveTo>
                    <a:pt x="1" y="1"/>
                  </a:moveTo>
                  <a:lnTo>
                    <a:pt x="1" y="427"/>
                  </a:lnTo>
                  <a:lnTo>
                    <a:pt x="1279" y="427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38"/>
            <p:cNvSpPr/>
            <p:nvPr/>
          </p:nvSpPr>
          <p:spPr>
            <a:xfrm>
              <a:off x="4331444" y="2742380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38"/>
            <p:cNvSpPr/>
            <p:nvPr/>
          </p:nvSpPr>
          <p:spPr>
            <a:xfrm>
              <a:off x="4502062" y="2430574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38"/>
            <p:cNvSpPr/>
            <p:nvPr/>
          </p:nvSpPr>
          <p:spPr>
            <a:xfrm>
              <a:off x="4190229" y="2742380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38"/>
            <p:cNvSpPr/>
            <p:nvPr/>
          </p:nvSpPr>
          <p:spPr>
            <a:xfrm>
              <a:off x="4119649" y="2530585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38"/>
            <p:cNvSpPr/>
            <p:nvPr/>
          </p:nvSpPr>
          <p:spPr>
            <a:xfrm>
              <a:off x="4143166" y="1942208"/>
              <a:ext cx="35345" cy="11828"/>
            </a:xfrm>
            <a:custGeom>
              <a:rect b="b" l="l" r="r" t="t"/>
              <a:pathLst>
                <a:path extrusionOk="0" h="428" w="1279">
                  <a:moveTo>
                    <a:pt x="1" y="1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38"/>
            <p:cNvSpPr/>
            <p:nvPr/>
          </p:nvSpPr>
          <p:spPr>
            <a:xfrm>
              <a:off x="4119649" y="2671772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38"/>
            <p:cNvSpPr/>
            <p:nvPr/>
          </p:nvSpPr>
          <p:spPr>
            <a:xfrm>
              <a:off x="4119649" y="2601193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38"/>
            <p:cNvSpPr/>
            <p:nvPr/>
          </p:nvSpPr>
          <p:spPr>
            <a:xfrm>
              <a:off x="4119649" y="2742380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38"/>
            <p:cNvSpPr/>
            <p:nvPr/>
          </p:nvSpPr>
          <p:spPr>
            <a:xfrm>
              <a:off x="4119649" y="2459978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38"/>
            <p:cNvSpPr/>
            <p:nvPr/>
          </p:nvSpPr>
          <p:spPr>
            <a:xfrm>
              <a:off x="4260864" y="2742380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38"/>
            <p:cNvSpPr/>
            <p:nvPr/>
          </p:nvSpPr>
          <p:spPr>
            <a:xfrm>
              <a:off x="4213774" y="1942208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0" y="1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38"/>
            <p:cNvSpPr/>
            <p:nvPr/>
          </p:nvSpPr>
          <p:spPr>
            <a:xfrm>
              <a:off x="4354989" y="1942208"/>
              <a:ext cx="35318" cy="11828"/>
            </a:xfrm>
            <a:custGeom>
              <a:rect b="b" l="l" r="r" t="t"/>
              <a:pathLst>
                <a:path extrusionOk="0" h="428" w="1278">
                  <a:moveTo>
                    <a:pt x="0" y="1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38"/>
            <p:cNvSpPr/>
            <p:nvPr/>
          </p:nvSpPr>
          <p:spPr>
            <a:xfrm>
              <a:off x="4502062" y="2218752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38"/>
            <p:cNvSpPr/>
            <p:nvPr/>
          </p:nvSpPr>
          <p:spPr>
            <a:xfrm>
              <a:off x="4502062" y="2642369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38"/>
            <p:cNvSpPr/>
            <p:nvPr/>
          </p:nvSpPr>
          <p:spPr>
            <a:xfrm>
              <a:off x="4472659" y="2712976"/>
              <a:ext cx="41176" cy="41204"/>
            </a:xfrm>
            <a:custGeom>
              <a:rect b="b" l="l" r="r" t="t"/>
              <a:pathLst>
                <a:path extrusionOk="0" h="1491" w="1490">
                  <a:moveTo>
                    <a:pt x="1065" y="0"/>
                  </a:moveTo>
                  <a:lnTo>
                    <a:pt x="1065" y="1065"/>
                  </a:lnTo>
                  <a:lnTo>
                    <a:pt x="1" y="1065"/>
                  </a:lnTo>
                  <a:lnTo>
                    <a:pt x="1" y="1491"/>
                  </a:lnTo>
                  <a:lnTo>
                    <a:pt x="1278" y="1491"/>
                  </a:lnTo>
                  <a:lnTo>
                    <a:pt x="1278" y="1277"/>
                  </a:lnTo>
                  <a:lnTo>
                    <a:pt x="1490" y="1277"/>
                  </a:lnTo>
                  <a:lnTo>
                    <a:pt x="149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38"/>
            <p:cNvSpPr/>
            <p:nvPr/>
          </p:nvSpPr>
          <p:spPr>
            <a:xfrm>
              <a:off x="4502062" y="2148117"/>
              <a:ext cx="11773" cy="35373"/>
            </a:xfrm>
            <a:custGeom>
              <a:rect b="b" l="l" r="r" t="t"/>
              <a:pathLst>
                <a:path extrusionOk="0" h="1280" w="426">
                  <a:moveTo>
                    <a:pt x="1" y="1"/>
                  </a:moveTo>
                  <a:lnTo>
                    <a:pt x="1" y="1280"/>
                  </a:lnTo>
                  <a:lnTo>
                    <a:pt x="426" y="1280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38"/>
            <p:cNvSpPr/>
            <p:nvPr/>
          </p:nvSpPr>
          <p:spPr>
            <a:xfrm>
              <a:off x="4502062" y="2077537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38"/>
            <p:cNvSpPr/>
            <p:nvPr/>
          </p:nvSpPr>
          <p:spPr>
            <a:xfrm>
              <a:off x="4502062" y="2571761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38"/>
            <p:cNvSpPr/>
            <p:nvPr/>
          </p:nvSpPr>
          <p:spPr>
            <a:xfrm>
              <a:off x="4502062" y="2501154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38"/>
            <p:cNvSpPr/>
            <p:nvPr/>
          </p:nvSpPr>
          <p:spPr>
            <a:xfrm>
              <a:off x="4502062" y="2289359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38"/>
            <p:cNvSpPr/>
            <p:nvPr/>
          </p:nvSpPr>
          <p:spPr>
            <a:xfrm>
              <a:off x="4502062" y="2359967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38"/>
            <p:cNvSpPr/>
            <p:nvPr/>
          </p:nvSpPr>
          <p:spPr>
            <a:xfrm>
              <a:off x="4402024" y="2742380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38"/>
            <p:cNvSpPr/>
            <p:nvPr/>
          </p:nvSpPr>
          <p:spPr>
            <a:xfrm>
              <a:off x="4119649" y="2036361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0" y="0"/>
                  </a:moveTo>
                  <a:lnTo>
                    <a:pt x="0" y="1279"/>
                  </a:lnTo>
                  <a:lnTo>
                    <a:pt x="425" y="1279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38"/>
            <p:cNvSpPr/>
            <p:nvPr/>
          </p:nvSpPr>
          <p:spPr>
            <a:xfrm>
              <a:off x="4119649" y="2248156"/>
              <a:ext cx="11773" cy="35373"/>
            </a:xfrm>
            <a:custGeom>
              <a:rect b="b" l="l" r="r" t="t"/>
              <a:pathLst>
                <a:path extrusionOk="0" h="1280" w="426">
                  <a:moveTo>
                    <a:pt x="0" y="1"/>
                  </a:moveTo>
                  <a:lnTo>
                    <a:pt x="0" y="1279"/>
                  </a:lnTo>
                  <a:lnTo>
                    <a:pt x="425" y="1279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38"/>
            <p:cNvSpPr/>
            <p:nvPr/>
          </p:nvSpPr>
          <p:spPr>
            <a:xfrm>
              <a:off x="4119649" y="2177576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7"/>
                  </a:lnTo>
                  <a:lnTo>
                    <a:pt x="425" y="1277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38"/>
            <p:cNvSpPr/>
            <p:nvPr/>
          </p:nvSpPr>
          <p:spPr>
            <a:xfrm>
              <a:off x="4119649" y="2106968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38"/>
            <p:cNvSpPr/>
            <p:nvPr/>
          </p:nvSpPr>
          <p:spPr>
            <a:xfrm>
              <a:off x="4119649" y="2318791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0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38"/>
            <p:cNvSpPr/>
            <p:nvPr/>
          </p:nvSpPr>
          <p:spPr>
            <a:xfrm>
              <a:off x="4119649" y="1965753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38"/>
            <p:cNvSpPr/>
            <p:nvPr/>
          </p:nvSpPr>
          <p:spPr>
            <a:xfrm>
              <a:off x="4425569" y="1942208"/>
              <a:ext cx="35345" cy="11828"/>
            </a:xfrm>
            <a:custGeom>
              <a:rect b="b" l="l" r="r" t="t"/>
              <a:pathLst>
                <a:path extrusionOk="0" h="428" w="1279">
                  <a:moveTo>
                    <a:pt x="1" y="1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38"/>
            <p:cNvSpPr/>
            <p:nvPr/>
          </p:nvSpPr>
          <p:spPr>
            <a:xfrm>
              <a:off x="4496176" y="1942208"/>
              <a:ext cx="17659" cy="29459"/>
            </a:xfrm>
            <a:custGeom>
              <a:rect b="b" l="l" r="r" t="t"/>
              <a:pathLst>
                <a:path extrusionOk="0" h="1066" w="639">
                  <a:moveTo>
                    <a:pt x="0" y="1"/>
                  </a:moveTo>
                  <a:lnTo>
                    <a:pt x="0" y="427"/>
                  </a:lnTo>
                  <a:lnTo>
                    <a:pt x="214" y="427"/>
                  </a:lnTo>
                  <a:lnTo>
                    <a:pt x="214" y="1066"/>
                  </a:lnTo>
                  <a:lnTo>
                    <a:pt x="639" y="1066"/>
                  </a:lnTo>
                  <a:lnTo>
                    <a:pt x="6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38"/>
            <p:cNvSpPr/>
            <p:nvPr/>
          </p:nvSpPr>
          <p:spPr>
            <a:xfrm>
              <a:off x="4502062" y="2006957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38"/>
            <p:cNvSpPr/>
            <p:nvPr/>
          </p:nvSpPr>
          <p:spPr>
            <a:xfrm>
              <a:off x="4119649" y="2389370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0" y="1"/>
                  </a:moveTo>
                  <a:lnTo>
                    <a:pt x="0" y="1278"/>
                  </a:lnTo>
                  <a:lnTo>
                    <a:pt x="425" y="1278"/>
                  </a:lnTo>
                  <a:lnTo>
                    <a:pt x="4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38"/>
            <p:cNvSpPr/>
            <p:nvPr/>
          </p:nvSpPr>
          <p:spPr>
            <a:xfrm>
              <a:off x="1896524" y="2340042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38"/>
            <p:cNvSpPr/>
            <p:nvPr/>
          </p:nvSpPr>
          <p:spPr>
            <a:xfrm>
              <a:off x="2037766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38"/>
            <p:cNvSpPr/>
            <p:nvPr/>
          </p:nvSpPr>
          <p:spPr>
            <a:xfrm>
              <a:off x="1614122" y="2340042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38"/>
            <p:cNvSpPr/>
            <p:nvPr/>
          </p:nvSpPr>
          <p:spPr>
            <a:xfrm>
              <a:off x="1703825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38"/>
            <p:cNvSpPr/>
            <p:nvPr/>
          </p:nvSpPr>
          <p:spPr>
            <a:xfrm>
              <a:off x="1684729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38"/>
            <p:cNvSpPr/>
            <p:nvPr/>
          </p:nvSpPr>
          <p:spPr>
            <a:xfrm>
              <a:off x="1543542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38"/>
            <p:cNvSpPr/>
            <p:nvPr/>
          </p:nvSpPr>
          <p:spPr>
            <a:xfrm>
              <a:off x="1562610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1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38"/>
            <p:cNvSpPr/>
            <p:nvPr/>
          </p:nvSpPr>
          <p:spPr>
            <a:xfrm>
              <a:off x="1633190" y="2922975"/>
              <a:ext cx="35373" cy="11773"/>
            </a:xfrm>
            <a:custGeom>
              <a:rect b="b" l="l" r="r" t="t"/>
              <a:pathLst>
                <a:path extrusionOk="0" h="426" w="1280">
                  <a:moveTo>
                    <a:pt x="1" y="1"/>
                  </a:moveTo>
                  <a:lnTo>
                    <a:pt x="1" y="426"/>
                  </a:lnTo>
                  <a:lnTo>
                    <a:pt x="1279" y="426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38"/>
            <p:cNvSpPr/>
            <p:nvPr/>
          </p:nvSpPr>
          <p:spPr>
            <a:xfrm>
              <a:off x="1915647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38"/>
            <p:cNvSpPr/>
            <p:nvPr/>
          </p:nvSpPr>
          <p:spPr>
            <a:xfrm>
              <a:off x="1774405" y="2922975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38"/>
            <p:cNvSpPr/>
            <p:nvPr/>
          </p:nvSpPr>
          <p:spPr>
            <a:xfrm>
              <a:off x="1986227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38"/>
            <p:cNvSpPr/>
            <p:nvPr/>
          </p:nvSpPr>
          <p:spPr>
            <a:xfrm>
              <a:off x="1825944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38"/>
            <p:cNvSpPr/>
            <p:nvPr/>
          </p:nvSpPr>
          <p:spPr>
            <a:xfrm>
              <a:off x="1755364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38"/>
            <p:cNvSpPr/>
            <p:nvPr/>
          </p:nvSpPr>
          <p:spPr>
            <a:xfrm>
              <a:off x="1845012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1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38"/>
            <p:cNvSpPr/>
            <p:nvPr/>
          </p:nvSpPr>
          <p:spPr>
            <a:xfrm>
              <a:off x="2580463" y="2503337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38"/>
            <p:cNvSpPr/>
            <p:nvPr/>
          </p:nvSpPr>
          <p:spPr>
            <a:xfrm>
              <a:off x="1967131" y="2340042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0" y="0"/>
                  </a:moveTo>
                  <a:lnTo>
                    <a:pt x="0" y="427"/>
                  </a:lnTo>
                  <a:lnTo>
                    <a:pt x="1279" y="427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38"/>
            <p:cNvSpPr/>
            <p:nvPr/>
          </p:nvSpPr>
          <p:spPr>
            <a:xfrm>
              <a:off x="2580463" y="2573972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38"/>
            <p:cNvSpPr/>
            <p:nvPr/>
          </p:nvSpPr>
          <p:spPr>
            <a:xfrm>
              <a:off x="2580463" y="2644552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38"/>
            <p:cNvSpPr/>
            <p:nvPr/>
          </p:nvSpPr>
          <p:spPr>
            <a:xfrm>
              <a:off x="2580463" y="2432757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7"/>
                  </a:lnTo>
                  <a:lnTo>
                    <a:pt x="426" y="127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38"/>
            <p:cNvSpPr/>
            <p:nvPr/>
          </p:nvSpPr>
          <p:spPr>
            <a:xfrm>
              <a:off x="2580463" y="2715159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0"/>
                  </a:moveTo>
                  <a:lnTo>
                    <a:pt x="1" y="1279"/>
                  </a:lnTo>
                  <a:lnTo>
                    <a:pt x="426" y="1279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38"/>
            <p:cNvSpPr/>
            <p:nvPr/>
          </p:nvSpPr>
          <p:spPr>
            <a:xfrm>
              <a:off x="2580463" y="2362150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38"/>
            <p:cNvSpPr/>
            <p:nvPr/>
          </p:nvSpPr>
          <p:spPr>
            <a:xfrm>
              <a:off x="2480424" y="2922975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38"/>
            <p:cNvSpPr/>
            <p:nvPr/>
          </p:nvSpPr>
          <p:spPr>
            <a:xfrm>
              <a:off x="2531963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38"/>
            <p:cNvSpPr/>
            <p:nvPr/>
          </p:nvSpPr>
          <p:spPr>
            <a:xfrm>
              <a:off x="1256166" y="2340042"/>
              <a:ext cx="40292" cy="11800"/>
            </a:xfrm>
            <a:custGeom>
              <a:rect b="b" l="l" r="r" t="t"/>
              <a:pathLst>
                <a:path extrusionOk="0" h="427" w="1458">
                  <a:moveTo>
                    <a:pt x="1" y="0"/>
                  </a:moveTo>
                  <a:lnTo>
                    <a:pt x="1" y="248"/>
                  </a:lnTo>
                  <a:lnTo>
                    <a:pt x="214" y="231"/>
                  </a:lnTo>
                  <a:lnTo>
                    <a:pt x="214" y="427"/>
                  </a:lnTo>
                  <a:lnTo>
                    <a:pt x="1458" y="427"/>
                  </a:lnTo>
                  <a:lnTo>
                    <a:pt x="14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38"/>
            <p:cNvSpPr/>
            <p:nvPr/>
          </p:nvSpPr>
          <p:spPr>
            <a:xfrm>
              <a:off x="2551031" y="2922975"/>
              <a:ext cx="41204" cy="11828"/>
            </a:xfrm>
            <a:custGeom>
              <a:rect b="b" l="l" r="r" t="t"/>
              <a:pathLst>
                <a:path extrusionOk="0" h="428" w="1491">
                  <a:moveTo>
                    <a:pt x="0" y="1"/>
                  </a:moveTo>
                  <a:lnTo>
                    <a:pt x="0" y="427"/>
                  </a:lnTo>
                  <a:lnTo>
                    <a:pt x="1491" y="427"/>
                  </a:lnTo>
                  <a:lnTo>
                    <a:pt x="1491" y="145"/>
                  </a:lnTo>
                  <a:lnTo>
                    <a:pt x="1278" y="145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38"/>
            <p:cNvSpPr/>
            <p:nvPr/>
          </p:nvSpPr>
          <p:spPr>
            <a:xfrm>
              <a:off x="2580463" y="2856374"/>
              <a:ext cx="11773" cy="35318"/>
            </a:xfrm>
            <a:custGeom>
              <a:rect b="b" l="l" r="r" t="t"/>
              <a:pathLst>
                <a:path extrusionOk="0" h="1278" w="426">
                  <a:moveTo>
                    <a:pt x="1" y="0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38"/>
            <p:cNvSpPr/>
            <p:nvPr/>
          </p:nvSpPr>
          <p:spPr>
            <a:xfrm>
              <a:off x="2580463" y="2785767"/>
              <a:ext cx="11773" cy="35345"/>
            </a:xfrm>
            <a:custGeom>
              <a:rect b="b" l="l" r="r" t="t"/>
              <a:pathLst>
                <a:path extrusionOk="0" h="1279" w="426">
                  <a:moveTo>
                    <a:pt x="1" y="1"/>
                  </a:moveTo>
                  <a:lnTo>
                    <a:pt x="1" y="1278"/>
                  </a:lnTo>
                  <a:lnTo>
                    <a:pt x="426" y="127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38"/>
            <p:cNvSpPr/>
            <p:nvPr/>
          </p:nvSpPr>
          <p:spPr>
            <a:xfrm>
              <a:off x="2056807" y="2922975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38"/>
            <p:cNvSpPr/>
            <p:nvPr/>
          </p:nvSpPr>
          <p:spPr>
            <a:xfrm>
              <a:off x="1331747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38"/>
            <p:cNvSpPr/>
            <p:nvPr/>
          </p:nvSpPr>
          <p:spPr>
            <a:xfrm>
              <a:off x="1280208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1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38"/>
            <p:cNvSpPr/>
            <p:nvPr/>
          </p:nvSpPr>
          <p:spPr>
            <a:xfrm>
              <a:off x="1421395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38"/>
            <p:cNvSpPr/>
            <p:nvPr/>
          </p:nvSpPr>
          <p:spPr>
            <a:xfrm>
              <a:off x="1256166" y="2452765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1" y="1"/>
                  </a:moveTo>
                  <a:lnTo>
                    <a:pt x="1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38"/>
            <p:cNvSpPr/>
            <p:nvPr/>
          </p:nvSpPr>
          <p:spPr>
            <a:xfrm>
              <a:off x="1350788" y="2922975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38"/>
            <p:cNvSpPr/>
            <p:nvPr/>
          </p:nvSpPr>
          <p:spPr>
            <a:xfrm>
              <a:off x="1402327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38"/>
            <p:cNvSpPr/>
            <p:nvPr/>
          </p:nvSpPr>
          <p:spPr>
            <a:xfrm>
              <a:off x="1256166" y="2382185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1" y="0"/>
                  </a:moveTo>
                  <a:lnTo>
                    <a:pt x="1" y="1278"/>
                  </a:lnTo>
                  <a:lnTo>
                    <a:pt x="427" y="1278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38"/>
            <p:cNvSpPr/>
            <p:nvPr/>
          </p:nvSpPr>
          <p:spPr>
            <a:xfrm>
              <a:off x="1256166" y="2735222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1" y="0"/>
                  </a:moveTo>
                  <a:lnTo>
                    <a:pt x="1" y="1277"/>
                  </a:lnTo>
                  <a:lnTo>
                    <a:pt x="427" y="127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38"/>
            <p:cNvSpPr/>
            <p:nvPr/>
          </p:nvSpPr>
          <p:spPr>
            <a:xfrm>
              <a:off x="1256166" y="2805802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1" y="0"/>
                  </a:moveTo>
                  <a:lnTo>
                    <a:pt x="1" y="1278"/>
                  </a:lnTo>
                  <a:lnTo>
                    <a:pt x="427" y="1278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38"/>
            <p:cNvSpPr/>
            <p:nvPr/>
          </p:nvSpPr>
          <p:spPr>
            <a:xfrm>
              <a:off x="1256166" y="2876382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1" y="1"/>
                  </a:moveTo>
                  <a:lnTo>
                    <a:pt x="1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38"/>
            <p:cNvSpPr/>
            <p:nvPr/>
          </p:nvSpPr>
          <p:spPr>
            <a:xfrm>
              <a:off x="1256166" y="2593980"/>
              <a:ext cx="11828" cy="35345"/>
            </a:xfrm>
            <a:custGeom>
              <a:rect b="b" l="l" r="r" t="t"/>
              <a:pathLst>
                <a:path extrusionOk="0" h="1279" w="428">
                  <a:moveTo>
                    <a:pt x="1" y="1"/>
                  </a:moveTo>
                  <a:lnTo>
                    <a:pt x="1" y="1278"/>
                  </a:lnTo>
                  <a:lnTo>
                    <a:pt x="427" y="1278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38"/>
            <p:cNvSpPr/>
            <p:nvPr/>
          </p:nvSpPr>
          <p:spPr>
            <a:xfrm>
              <a:off x="1256166" y="2523400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1" y="0"/>
                  </a:moveTo>
                  <a:lnTo>
                    <a:pt x="1" y="1278"/>
                  </a:lnTo>
                  <a:lnTo>
                    <a:pt x="427" y="1278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38"/>
            <p:cNvSpPr/>
            <p:nvPr/>
          </p:nvSpPr>
          <p:spPr>
            <a:xfrm>
              <a:off x="1256166" y="2664587"/>
              <a:ext cx="11828" cy="35318"/>
            </a:xfrm>
            <a:custGeom>
              <a:rect b="b" l="l" r="r" t="t"/>
              <a:pathLst>
                <a:path extrusionOk="0" h="1278" w="428">
                  <a:moveTo>
                    <a:pt x="1" y="0"/>
                  </a:moveTo>
                  <a:lnTo>
                    <a:pt x="1" y="1277"/>
                  </a:lnTo>
                  <a:lnTo>
                    <a:pt x="427" y="1277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38"/>
            <p:cNvSpPr/>
            <p:nvPr/>
          </p:nvSpPr>
          <p:spPr>
            <a:xfrm>
              <a:off x="2249561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38"/>
            <p:cNvSpPr/>
            <p:nvPr/>
          </p:nvSpPr>
          <p:spPr>
            <a:xfrm>
              <a:off x="2268629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1"/>
                  </a:moveTo>
                  <a:lnTo>
                    <a:pt x="0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38"/>
            <p:cNvSpPr/>
            <p:nvPr/>
          </p:nvSpPr>
          <p:spPr>
            <a:xfrm>
              <a:off x="2178981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38"/>
            <p:cNvSpPr/>
            <p:nvPr/>
          </p:nvSpPr>
          <p:spPr>
            <a:xfrm>
              <a:off x="1472907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38"/>
            <p:cNvSpPr/>
            <p:nvPr/>
          </p:nvSpPr>
          <p:spPr>
            <a:xfrm>
              <a:off x="2108346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38"/>
            <p:cNvSpPr/>
            <p:nvPr/>
          </p:nvSpPr>
          <p:spPr>
            <a:xfrm>
              <a:off x="2198049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38"/>
            <p:cNvSpPr/>
            <p:nvPr/>
          </p:nvSpPr>
          <p:spPr>
            <a:xfrm>
              <a:off x="2339209" y="2922975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38"/>
            <p:cNvSpPr/>
            <p:nvPr/>
          </p:nvSpPr>
          <p:spPr>
            <a:xfrm>
              <a:off x="2127414" y="2922975"/>
              <a:ext cx="35345" cy="11773"/>
            </a:xfrm>
            <a:custGeom>
              <a:rect b="b" l="l" r="r" t="t"/>
              <a:pathLst>
                <a:path extrusionOk="0" h="426" w="1279">
                  <a:moveTo>
                    <a:pt x="0" y="1"/>
                  </a:moveTo>
                  <a:lnTo>
                    <a:pt x="0" y="426"/>
                  </a:lnTo>
                  <a:lnTo>
                    <a:pt x="1279" y="426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38"/>
            <p:cNvSpPr/>
            <p:nvPr/>
          </p:nvSpPr>
          <p:spPr>
            <a:xfrm>
              <a:off x="1492030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0" y="1"/>
                  </a:moveTo>
                  <a:lnTo>
                    <a:pt x="0" y="426"/>
                  </a:lnTo>
                  <a:lnTo>
                    <a:pt x="1277" y="426"/>
                  </a:lnTo>
                  <a:lnTo>
                    <a:pt x="12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38"/>
            <p:cNvSpPr/>
            <p:nvPr/>
          </p:nvSpPr>
          <p:spPr>
            <a:xfrm>
              <a:off x="2461383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7" y="427"/>
                  </a:lnTo>
                  <a:lnTo>
                    <a:pt x="12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38"/>
            <p:cNvSpPr/>
            <p:nvPr/>
          </p:nvSpPr>
          <p:spPr>
            <a:xfrm>
              <a:off x="2409844" y="2922975"/>
              <a:ext cx="35318" cy="11773"/>
            </a:xfrm>
            <a:custGeom>
              <a:rect b="b" l="l" r="r" t="t"/>
              <a:pathLst>
                <a:path extrusionOk="0" h="426" w="1278">
                  <a:moveTo>
                    <a:pt x="1" y="1"/>
                  </a:moveTo>
                  <a:lnTo>
                    <a:pt x="1" y="426"/>
                  </a:lnTo>
                  <a:lnTo>
                    <a:pt x="1278" y="426"/>
                  </a:lnTo>
                  <a:lnTo>
                    <a:pt x="12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38"/>
            <p:cNvSpPr/>
            <p:nvPr/>
          </p:nvSpPr>
          <p:spPr>
            <a:xfrm>
              <a:off x="2320141" y="2340042"/>
              <a:ext cx="35345" cy="11800"/>
            </a:xfrm>
            <a:custGeom>
              <a:rect b="b" l="l" r="r" t="t"/>
              <a:pathLst>
                <a:path extrusionOk="0" h="427" w="1279">
                  <a:moveTo>
                    <a:pt x="1" y="0"/>
                  </a:moveTo>
                  <a:lnTo>
                    <a:pt x="1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38"/>
            <p:cNvSpPr/>
            <p:nvPr/>
          </p:nvSpPr>
          <p:spPr>
            <a:xfrm>
              <a:off x="2390748" y="2340042"/>
              <a:ext cx="35318" cy="11800"/>
            </a:xfrm>
            <a:custGeom>
              <a:rect b="b" l="l" r="r" t="t"/>
              <a:pathLst>
                <a:path extrusionOk="0" h="427" w="1278">
                  <a:moveTo>
                    <a:pt x="0" y="0"/>
                  </a:moveTo>
                  <a:lnTo>
                    <a:pt x="0" y="427"/>
                  </a:lnTo>
                  <a:lnTo>
                    <a:pt x="1278" y="427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38"/>
            <p:cNvSpPr/>
            <p:nvPr/>
          </p:nvSpPr>
          <p:spPr>
            <a:xfrm>
              <a:off x="1169779" y="4873066"/>
              <a:ext cx="1509590" cy="50710"/>
            </a:xfrm>
            <a:custGeom>
              <a:rect b="b" l="l" r="r" t="t"/>
              <a:pathLst>
                <a:path extrusionOk="0" h="1835" w="54626">
                  <a:moveTo>
                    <a:pt x="2794" y="0"/>
                  </a:moveTo>
                  <a:lnTo>
                    <a:pt x="0" y="917"/>
                  </a:lnTo>
                  <a:lnTo>
                    <a:pt x="2794" y="1834"/>
                  </a:lnTo>
                  <a:lnTo>
                    <a:pt x="2794" y="1077"/>
                  </a:lnTo>
                  <a:lnTo>
                    <a:pt x="51830" y="1077"/>
                  </a:lnTo>
                  <a:lnTo>
                    <a:pt x="51830" y="1834"/>
                  </a:lnTo>
                  <a:lnTo>
                    <a:pt x="54626" y="917"/>
                  </a:lnTo>
                  <a:lnTo>
                    <a:pt x="51830" y="0"/>
                  </a:lnTo>
                  <a:lnTo>
                    <a:pt x="51830" y="758"/>
                  </a:lnTo>
                  <a:lnTo>
                    <a:pt x="2794" y="758"/>
                  </a:lnTo>
                  <a:lnTo>
                    <a:pt x="27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38"/>
            <p:cNvSpPr/>
            <p:nvPr/>
          </p:nvSpPr>
          <p:spPr>
            <a:xfrm>
              <a:off x="385718" y="2645602"/>
              <a:ext cx="50765" cy="1579893"/>
            </a:xfrm>
            <a:custGeom>
              <a:rect b="b" l="l" r="r" t="t"/>
              <a:pathLst>
                <a:path extrusionOk="0" h="57170" w="1837">
                  <a:moveTo>
                    <a:pt x="919" y="0"/>
                  </a:moveTo>
                  <a:lnTo>
                    <a:pt x="1" y="2794"/>
                  </a:lnTo>
                  <a:lnTo>
                    <a:pt x="759" y="2794"/>
                  </a:lnTo>
                  <a:lnTo>
                    <a:pt x="759" y="57169"/>
                  </a:lnTo>
                  <a:lnTo>
                    <a:pt x="1079" y="57169"/>
                  </a:lnTo>
                  <a:lnTo>
                    <a:pt x="1079" y="2794"/>
                  </a:lnTo>
                  <a:lnTo>
                    <a:pt x="1836" y="2794"/>
                  </a:lnTo>
                  <a:lnTo>
                    <a:pt x="9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38"/>
            <p:cNvSpPr/>
            <p:nvPr/>
          </p:nvSpPr>
          <p:spPr>
            <a:xfrm>
              <a:off x="385718" y="4225467"/>
              <a:ext cx="50765" cy="77240"/>
            </a:xfrm>
            <a:custGeom>
              <a:rect b="b" l="l" r="r" t="t"/>
              <a:pathLst>
                <a:path extrusionOk="0" h="2795" w="1837">
                  <a:moveTo>
                    <a:pt x="1" y="0"/>
                  </a:moveTo>
                  <a:lnTo>
                    <a:pt x="919" y="2794"/>
                  </a:lnTo>
                  <a:lnTo>
                    <a:pt x="18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38"/>
            <p:cNvSpPr/>
            <p:nvPr/>
          </p:nvSpPr>
          <p:spPr>
            <a:xfrm>
              <a:off x="599945" y="4873066"/>
              <a:ext cx="547643" cy="50710"/>
            </a:xfrm>
            <a:custGeom>
              <a:rect b="b" l="l" r="r" t="t"/>
              <a:pathLst>
                <a:path extrusionOk="0" h="1835" w="19817">
                  <a:moveTo>
                    <a:pt x="2795" y="0"/>
                  </a:moveTo>
                  <a:lnTo>
                    <a:pt x="1" y="917"/>
                  </a:lnTo>
                  <a:lnTo>
                    <a:pt x="2795" y="1834"/>
                  </a:lnTo>
                  <a:lnTo>
                    <a:pt x="2795" y="1077"/>
                  </a:lnTo>
                  <a:lnTo>
                    <a:pt x="17023" y="1077"/>
                  </a:lnTo>
                  <a:lnTo>
                    <a:pt x="17023" y="1834"/>
                  </a:lnTo>
                  <a:lnTo>
                    <a:pt x="19817" y="917"/>
                  </a:lnTo>
                  <a:lnTo>
                    <a:pt x="17023" y="0"/>
                  </a:lnTo>
                  <a:lnTo>
                    <a:pt x="17023" y="758"/>
                  </a:lnTo>
                  <a:lnTo>
                    <a:pt x="2795" y="758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38"/>
            <p:cNvSpPr/>
            <p:nvPr/>
          </p:nvSpPr>
          <p:spPr>
            <a:xfrm>
              <a:off x="385718" y="4353583"/>
              <a:ext cx="50765" cy="348588"/>
            </a:xfrm>
            <a:custGeom>
              <a:rect b="b" l="l" r="r" t="t"/>
              <a:pathLst>
                <a:path extrusionOk="0" h="12614" w="1837">
                  <a:moveTo>
                    <a:pt x="919" y="1"/>
                  </a:moveTo>
                  <a:lnTo>
                    <a:pt x="1" y="2795"/>
                  </a:lnTo>
                  <a:lnTo>
                    <a:pt x="759" y="2795"/>
                  </a:lnTo>
                  <a:lnTo>
                    <a:pt x="759" y="9819"/>
                  </a:lnTo>
                  <a:lnTo>
                    <a:pt x="1" y="9819"/>
                  </a:lnTo>
                  <a:lnTo>
                    <a:pt x="919" y="12613"/>
                  </a:lnTo>
                  <a:lnTo>
                    <a:pt x="1836" y="9819"/>
                  </a:lnTo>
                  <a:lnTo>
                    <a:pt x="1079" y="9819"/>
                  </a:lnTo>
                  <a:lnTo>
                    <a:pt x="1079" y="2795"/>
                  </a:lnTo>
                  <a:lnTo>
                    <a:pt x="1836" y="2795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38"/>
            <p:cNvSpPr/>
            <p:nvPr/>
          </p:nvSpPr>
          <p:spPr>
            <a:xfrm>
              <a:off x="385718" y="2259900"/>
              <a:ext cx="50765" cy="348588"/>
            </a:xfrm>
            <a:custGeom>
              <a:rect b="b" l="l" r="r" t="t"/>
              <a:pathLst>
                <a:path extrusionOk="0" h="12614" w="1837">
                  <a:moveTo>
                    <a:pt x="919" y="1"/>
                  </a:moveTo>
                  <a:lnTo>
                    <a:pt x="1" y="2795"/>
                  </a:lnTo>
                  <a:lnTo>
                    <a:pt x="759" y="2795"/>
                  </a:lnTo>
                  <a:lnTo>
                    <a:pt x="759" y="9819"/>
                  </a:lnTo>
                  <a:lnTo>
                    <a:pt x="1" y="9819"/>
                  </a:lnTo>
                  <a:lnTo>
                    <a:pt x="919" y="12613"/>
                  </a:lnTo>
                  <a:lnTo>
                    <a:pt x="1836" y="9819"/>
                  </a:lnTo>
                  <a:lnTo>
                    <a:pt x="1079" y="9819"/>
                  </a:lnTo>
                  <a:lnTo>
                    <a:pt x="1079" y="2795"/>
                  </a:lnTo>
                  <a:lnTo>
                    <a:pt x="1836" y="2795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38"/>
            <p:cNvSpPr/>
            <p:nvPr/>
          </p:nvSpPr>
          <p:spPr>
            <a:xfrm>
              <a:off x="431371" y="334183"/>
              <a:ext cx="678052" cy="50710"/>
            </a:xfrm>
            <a:custGeom>
              <a:rect b="b" l="l" r="r" t="t"/>
              <a:pathLst>
                <a:path extrusionOk="0" h="1835" w="24536">
                  <a:moveTo>
                    <a:pt x="2794" y="0"/>
                  </a:moveTo>
                  <a:lnTo>
                    <a:pt x="0" y="917"/>
                  </a:lnTo>
                  <a:lnTo>
                    <a:pt x="2794" y="1834"/>
                  </a:lnTo>
                  <a:lnTo>
                    <a:pt x="2794" y="1076"/>
                  </a:lnTo>
                  <a:lnTo>
                    <a:pt x="21742" y="1076"/>
                  </a:lnTo>
                  <a:lnTo>
                    <a:pt x="21742" y="1834"/>
                  </a:lnTo>
                  <a:lnTo>
                    <a:pt x="24536" y="917"/>
                  </a:lnTo>
                  <a:lnTo>
                    <a:pt x="21742" y="0"/>
                  </a:lnTo>
                  <a:lnTo>
                    <a:pt x="21742" y="758"/>
                  </a:lnTo>
                  <a:lnTo>
                    <a:pt x="2794" y="758"/>
                  </a:lnTo>
                  <a:lnTo>
                    <a:pt x="27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38"/>
            <p:cNvSpPr/>
            <p:nvPr/>
          </p:nvSpPr>
          <p:spPr>
            <a:xfrm>
              <a:off x="3644217" y="334183"/>
              <a:ext cx="340629" cy="50710"/>
            </a:xfrm>
            <a:custGeom>
              <a:rect b="b" l="l" r="r" t="t"/>
              <a:pathLst>
                <a:path extrusionOk="0" h="1835" w="12326">
                  <a:moveTo>
                    <a:pt x="2795" y="0"/>
                  </a:moveTo>
                  <a:lnTo>
                    <a:pt x="1" y="917"/>
                  </a:lnTo>
                  <a:lnTo>
                    <a:pt x="2795" y="1834"/>
                  </a:lnTo>
                  <a:lnTo>
                    <a:pt x="2795" y="1076"/>
                  </a:lnTo>
                  <a:lnTo>
                    <a:pt x="9531" y="1076"/>
                  </a:lnTo>
                  <a:lnTo>
                    <a:pt x="9531" y="1834"/>
                  </a:lnTo>
                  <a:lnTo>
                    <a:pt x="12325" y="917"/>
                  </a:lnTo>
                  <a:lnTo>
                    <a:pt x="9531" y="0"/>
                  </a:lnTo>
                  <a:lnTo>
                    <a:pt x="9531" y="758"/>
                  </a:lnTo>
                  <a:lnTo>
                    <a:pt x="2795" y="758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38"/>
            <p:cNvSpPr/>
            <p:nvPr/>
          </p:nvSpPr>
          <p:spPr>
            <a:xfrm>
              <a:off x="4402797" y="334183"/>
              <a:ext cx="340629" cy="50710"/>
            </a:xfrm>
            <a:custGeom>
              <a:rect b="b" l="l" r="r" t="t"/>
              <a:pathLst>
                <a:path extrusionOk="0" h="1835" w="12326">
                  <a:moveTo>
                    <a:pt x="2795" y="0"/>
                  </a:moveTo>
                  <a:lnTo>
                    <a:pt x="1" y="917"/>
                  </a:lnTo>
                  <a:lnTo>
                    <a:pt x="2795" y="1834"/>
                  </a:lnTo>
                  <a:lnTo>
                    <a:pt x="2795" y="1076"/>
                  </a:lnTo>
                  <a:lnTo>
                    <a:pt x="9531" y="1076"/>
                  </a:lnTo>
                  <a:lnTo>
                    <a:pt x="9531" y="1834"/>
                  </a:lnTo>
                  <a:lnTo>
                    <a:pt x="12325" y="917"/>
                  </a:lnTo>
                  <a:lnTo>
                    <a:pt x="9531" y="0"/>
                  </a:lnTo>
                  <a:lnTo>
                    <a:pt x="9531" y="758"/>
                  </a:lnTo>
                  <a:lnTo>
                    <a:pt x="2795" y="758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38"/>
            <p:cNvSpPr/>
            <p:nvPr/>
          </p:nvSpPr>
          <p:spPr>
            <a:xfrm>
              <a:off x="4814642" y="711042"/>
              <a:ext cx="1074062" cy="50765"/>
            </a:xfrm>
            <a:custGeom>
              <a:rect b="b" l="l" r="r" t="t"/>
              <a:pathLst>
                <a:path extrusionOk="0" h="1837" w="38866">
                  <a:moveTo>
                    <a:pt x="2794" y="1"/>
                  </a:moveTo>
                  <a:lnTo>
                    <a:pt x="0" y="918"/>
                  </a:lnTo>
                  <a:lnTo>
                    <a:pt x="2794" y="1836"/>
                  </a:lnTo>
                  <a:lnTo>
                    <a:pt x="2794" y="1079"/>
                  </a:lnTo>
                  <a:lnTo>
                    <a:pt x="36072" y="1079"/>
                  </a:lnTo>
                  <a:lnTo>
                    <a:pt x="36072" y="1836"/>
                  </a:lnTo>
                  <a:lnTo>
                    <a:pt x="38866" y="918"/>
                  </a:lnTo>
                  <a:lnTo>
                    <a:pt x="36072" y="1"/>
                  </a:lnTo>
                  <a:lnTo>
                    <a:pt x="36072" y="759"/>
                  </a:lnTo>
                  <a:lnTo>
                    <a:pt x="2794" y="759"/>
                  </a:lnTo>
                  <a:lnTo>
                    <a:pt x="27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38"/>
            <p:cNvSpPr/>
            <p:nvPr/>
          </p:nvSpPr>
          <p:spPr>
            <a:xfrm>
              <a:off x="5935628" y="711042"/>
              <a:ext cx="533438" cy="50765"/>
            </a:xfrm>
            <a:custGeom>
              <a:rect b="b" l="l" r="r" t="t"/>
              <a:pathLst>
                <a:path extrusionOk="0" h="1837" w="19303">
                  <a:moveTo>
                    <a:pt x="2796" y="1"/>
                  </a:moveTo>
                  <a:lnTo>
                    <a:pt x="0" y="918"/>
                  </a:lnTo>
                  <a:lnTo>
                    <a:pt x="2796" y="1836"/>
                  </a:lnTo>
                  <a:lnTo>
                    <a:pt x="2796" y="1079"/>
                  </a:lnTo>
                  <a:lnTo>
                    <a:pt x="16508" y="1079"/>
                  </a:lnTo>
                  <a:lnTo>
                    <a:pt x="16508" y="1836"/>
                  </a:lnTo>
                  <a:lnTo>
                    <a:pt x="18816" y="1079"/>
                  </a:lnTo>
                  <a:lnTo>
                    <a:pt x="18874" y="1079"/>
                  </a:lnTo>
                  <a:lnTo>
                    <a:pt x="18874" y="1059"/>
                  </a:lnTo>
                  <a:lnTo>
                    <a:pt x="19302" y="918"/>
                  </a:lnTo>
                  <a:lnTo>
                    <a:pt x="18874" y="778"/>
                  </a:lnTo>
                  <a:lnTo>
                    <a:pt x="18874" y="759"/>
                  </a:lnTo>
                  <a:lnTo>
                    <a:pt x="18816" y="759"/>
                  </a:lnTo>
                  <a:lnTo>
                    <a:pt x="16508" y="1"/>
                  </a:lnTo>
                  <a:lnTo>
                    <a:pt x="16508" y="759"/>
                  </a:lnTo>
                  <a:lnTo>
                    <a:pt x="2796" y="759"/>
                  </a:lnTo>
                  <a:lnTo>
                    <a:pt x="27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38"/>
            <p:cNvSpPr/>
            <p:nvPr/>
          </p:nvSpPr>
          <p:spPr>
            <a:xfrm>
              <a:off x="6628741" y="954451"/>
              <a:ext cx="50710" cy="1074117"/>
            </a:xfrm>
            <a:custGeom>
              <a:rect b="b" l="l" r="r" t="t"/>
              <a:pathLst>
                <a:path extrusionOk="0" h="38868" w="1835">
                  <a:moveTo>
                    <a:pt x="917" y="0"/>
                  </a:moveTo>
                  <a:lnTo>
                    <a:pt x="0" y="2794"/>
                  </a:lnTo>
                  <a:lnTo>
                    <a:pt x="758" y="2794"/>
                  </a:lnTo>
                  <a:lnTo>
                    <a:pt x="758" y="36073"/>
                  </a:lnTo>
                  <a:lnTo>
                    <a:pt x="0" y="36073"/>
                  </a:lnTo>
                  <a:lnTo>
                    <a:pt x="917" y="38867"/>
                  </a:lnTo>
                  <a:lnTo>
                    <a:pt x="1834" y="36073"/>
                  </a:lnTo>
                  <a:lnTo>
                    <a:pt x="1077" y="36073"/>
                  </a:lnTo>
                  <a:lnTo>
                    <a:pt x="1077" y="2794"/>
                  </a:lnTo>
                  <a:lnTo>
                    <a:pt x="1834" y="2794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38"/>
            <p:cNvSpPr/>
            <p:nvPr/>
          </p:nvSpPr>
          <p:spPr>
            <a:xfrm>
              <a:off x="6628741" y="4181776"/>
              <a:ext cx="50710" cy="510114"/>
            </a:xfrm>
            <a:custGeom>
              <a:rect b="b" l="l" r="r" t="t"/>
              <a:pathLst>
                <a:path extrusionOk="0" h="18459" w="1835">
                  <a:moveTo>
                    <a:pt x="917" y="1"/>
                  </a:moveTo>
                  <a:lnTo>
                    <a:pt x="0" y="2795"/>
                  </a:lnTo>
                  <a:lnTo>
                    <a:pt x="758" y="2795"/>
                  </a:lnTo>
                  <a:lnTo>
                    <a:pt x="758" y="15664"/>
                  </a:lnTo>
                  <a:lnTo>
                    <a:pt x="0" y="15664"/>
                  </a:lnTo>
                  <a:lnTo>
                    <a:pt x="917" y="18459"/>
                  </a:lnTo>
                  <a:lnTo>
                    <a:pt x="1834" y="15664"/>
                  </a:lnTo>
                  <a:lnTo>
                    <a:pt x="1077" y="15664"/>
                  </a:lnTo>
                  <a:lnTo>
                    <a:pt x="1077" y="2795"/>
                  </a:lnTo>
                  <a:lnTo>
                    <a:pt x="1834" y="2795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38"/>
            <p:cNvSpPr/>
            <p:nvPr/>
          </p:nvSpPr>
          <p:spPr>
            <a:xfrm>
              <a:off x="6628741" y="2079416"/>
              <a:ext cx="50710" cy="2063754"/>
            </a:xfrm>
            <a:custGeom>
              <a:rect b="b" l="l" r="r" t="t"/>
              <a:pathLst>
                <a:path extrusionOk="0" h="74679" w="1835">
                  <a:moveTo>
                    <a:pt x="917" y="0"/>
                  </a:moveTo>
                  <a:lnTo>
                    <a:pt x="0" y="2794"/>
                  </a:lnTo>
                  <a:lnTo>
                    <a:pt x="758" y="2794"/>
                  </a:lnTo>
                  <a:lnTo>
                    <a:pt x="758" y="71885"/>
                  </a:lnTo>
                  <a:lnTo>
                    <a:pt x="0" y="71885"/>
                  </a:lnTo>
                  <a:lnTo>
                    <a:pt x="917" y="74679"/>
                  </a:lnTo>
                  <a:lnTo>
                    <a:pt x="1834" y="71885"/>
                  </a:lnTo>
                  <a:lnTo>
                    <a:pt x="1077" y="71885"/>
                  </a:lnTo>
                  <a:lnTo>
                    <a:pt x="1077" y="2794"/>
                  </a:lnTo>
                  <a:lnTo>
                    <a:pt x="1834" y="2794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38"/>
            <p:cNvSpPr/>
            <p:nvPr/>
          </p:nvSpPr>
          <p:spPr>
            <a:xfrm>
              <a:off x="385718" y="564576"/>
              <a:ext cx="50765" cy="1670398"/>
            </a:xfrm>
            <a:custGeom>
              <a:rect b="b" l="l" r="r" t="t"/>
              <a:pathLst>
                <a:path extrusionOk="0" h="60445" w="1837">
                  <a:moveTo>
                    <a:pt x="919" y="1"/>
                  </a:moveTo>
                  <a:lnTo>
                    <a:pt x="1" y="2796"/>
                  </a:lnTo>
                  <a:lnTo>
                    <a:pt x="759" y="2796"/>
                  </a:lnTo>
                  <a:lnTo>
                    <a:pt x="759" y="57651"/>
                  </a:lnTo>
                  <a:lnTo>
                    <a:pt x="1" y="57651"/>
                  </a:lnTo>
                  <a:lnTo>
                    <a:pt x="919" y="60445"/>
                  </a:lnTo>
                  <a:lnTo>
                    <a:pt x="1836" y="57651"/>
                  </a:lnTo>
                  <a:lnTo>
                    <a:pt x="1079" y="57651"/>
                  </a:lnTo>
                  <a:lnTo>
                    <a:pt x="1079" y="2796"/>
                  </a:lnTo>
                  <a:lnTo>
                    <a:pt x="1836" y="2796"/>
                  </a:lnTo>
                  <a:lnTo>
                    <a:pt x="91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38"/>
            <p:cNvSpPr/>
            <p:nvPr/>
          </p:nvSpPr>
          <p:spPr>
            <a:xfrm>
              <a:off x="3532599" y="332691"/>
              <a:ext cx="77240" cy="50738"/>
            </a:xfrm>
            <a:custGeom>
              <a:rect b="b" l="l" r="r" t="t"/>
              <a:pathLst>
                <a:path extrusionOk="0" h="1836" w="2795">
                  <a:moveTo>
                    <a:pt x="0" y="0"/>
                  </a:moveTo>
                  <a:lnTo>
                    <a:pt x="0" y="919"/>
                  </a:lnTo>
                  <a:lnTo>
                    <a:pt x="0" y="1836"/>
                  </a:lnTo>
                  <a:lnTo>
                    <a:pt x="2794" y="9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38"/>
            <p:cNvSpPr/>
            <p:nvPr/>
          </p:nvSpPr>
          <p:spPr>
            <a:xfrm>
              <a:off x="1146234" y="334183"/>
              <a:ext cx="2386393" cy="50710"/>
            </a:xfrm>
            <a:custGeom>
              <a:rect b="b" l="l" r="r" t="t"/>
              <a:pathLst>
                <a:path extrusionOk="0" h="1835" w="86354">
                  <a:moveTo>
                    <a:pt x="2794" y="0"/>
                  </a:moveTo>
                  <a:lnTo>
                    <a:pt x="0" y="917"/>
                  </a:lnTo>
                  <a:lnTo>
                    <a:pt x="2794" y="1834"/>
                  </a:lnTo>
                  <a:lnTo>
                    <a:pt x="2794" y="1076"/>
                  </a:lnTo>
                  <a:lnTo>
                    <a:pt x="86353" y="1076"/>
                  </a:lnTo>
                  <a:lnTo>
                    <a:pt x="86353" y="758"/>
                  </a:lnTo>
                  <a:lnTo>
                    <a:pt x="2794" y="758"/>
                  </a:lnTo>
                  <a:lnTo>
                    <a:pt x="279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38"/>
            <p:cNvSpPr/>
            <p:nvPr/>
          </p:nvSpPr>
          <p:spPr>
            <a:xfrm>
              <a:off x="4736932" y="4776067"/>
              <a:ext cx="52203" cy="512989"/>
            </a:xfrm>
            <a:custGeom>
              <a:rect b="b" l="l" r="r" t="t"/>
              <a:pathLst>
                <a:path extrusionOk="0" h="18563" w="1889">
                  <a:moveTo>
                    <a:pt x="917" y="0"/>
                  </a:moveTo>
                  <a:lnTo>
                    <a:pt x="0" y="2794"/>
                  </a:lnTo>
                  <a:lnTo>
                    <a:pt x="810" y="2794"/>
                  </a:lnTo>
                  <a:lnTo>
                    <a:pt x="810" y="15768"/>
                  </a:lnTo>
                  <a:lnTo>
                    <a:pt x="53" y="15768"/>
                  </a:lnTo>
                  <a:lnTo>
                    <a:pt x="971" y="18562"/>
                  </a:lnTo>
                  <a:lnTo>
                    <a:pt x="1888" y="15768"/>
                  </a:lnTo>
                  <a:lnTo>
                    <a:pt x="1130" y="15768"/>
                  </a:lnTo>
                  <a:lnTo>
                    <a:pt x="1130" y="2794"/>
                  </a:lnTo>
                  <a:lnTo>
                    <a:pt x="1834" y="2794"/>
                  </a:lnTo>
                  <a:lnTo>
                    <a:pt x="9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10" name="Google Shape;10010;p38"/>
          <p:cNvSpPr/>
          <p:nvPr/>
        </p:nvSpPr>
        <p:spPr>
          <a:xfrm>
            <a:off x="5052250" y="2434475"/>
            <a:ext cx="4148700" cy="227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1" name="Google Shape;10011;p38"/>
          <p:cNvSpPr txBox="1"/>
          <p:nvPr>
            <p:ph type="title"/>
          </p:nvPr>
        </p:nvSpPr>
        <p:spPr>
          <a:xfrm>
            <a:off x="5563500" y="23558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</a:t>
            </a:r>
            <a:endParaRPr/>
          </a:p>
        </p:txBody>
      </p:sp>
      <p:sp>
        <p:nvSpPr>
          <p:cNvPr id="10012" name="Google Shape;10012;p38"/>
          <p:cNvSpPr txBox="1"/>
          <p:nvPr>
            <p:ph idx="1" type="body"/>
          </p:nvPr>
        </p:nvSpPr>
        <p:spPr>
          <a:xfrm>
            <a:off x="5563500" y="3189825"/>
            <a:ext cx="2808000" cy="12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Venus has a beautiful name and is the second planet from the Sun. It’s terribly hot and its atmosphere is extremely poisonous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16" name="Shape 10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7" name="Google Shape;10017;p39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grpSp>
        <p:nvGrpSpPr>
          <p:cNvPr id="10018" name="Google Shape;10018;p39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0019" name="Google Shape;10019;p39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39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39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39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39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39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39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39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39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39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39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39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39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0032" name="Google Shape;10032;p39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39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39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39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39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39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39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39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39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39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39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39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4" name="Google Shape;10044;p39"/>
          <p:cNvSpPr/>
          <p:nvPr/>
        </p:nvSpPr>
        <p:spPr>
          <a:xfrm>
            <a:off x="115930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5" name="Google Shape;10045;p39"/>
          <p:cNvSpPr/>
          <p:nvPr/>
        </p:nvSpPr>
        <p:spPr>
          <a:xfrm>
            <a:off x="323592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6" name="Google Shape;10046;p39"/>
          <p:cNvSpPr/>
          <p:nvPr/>
        </p:nvSpPr>
        <p:spPr>
          <a:xfrm>
            <a:off x="5312570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7" name="Google Shape;10047;p39"/>
          <p:cNvSpPr/>
          <p:nvPr/>
        </p:nvSpPr>
        <p:spPr>
          <a:xfrm>
            <a:off x="7389199" y="1260863"/>
            <a:ext cx="595500" cy="161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48" name="Google Shape;10048;p39"/>
          <p:cNvSpPr/>
          <p:nvPr/>
        </p:nvSpPr>
        <p:spPr>
          <a:xfrm>
            <a:off x="1270970" y="236065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49" name="Google Shape;10049;p39"/>
          <p:cNvGrpSpPr/>
          <p:nvPr/>
        </p:nvGrpSpPr>
        <p:grpSpPr>
          <a:xfrm>
            <a:off x="3357954" y="2386851"/>
            <a:ext cx="351439" cy="345965"/>
            <a:chOff x="1754279" y="4286593"/>
            <a:chExt cx="351439" cy="345965"/>
          </a:xfrm>
        </p:grpSpPr>
        <p:sp>
          <p:nvSpPr>
            <p:cNvPr id="10050" name="Google Shape;10050;p39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39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39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39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39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5" name="Google Shape;10055;p39"/>
          <p:cNvSpPr/>
          <p:nvPr/>
        </p:nvSpPr>
        <p:spPr>
          <a:xfrm>
            <a:off x="5432202" y="2376189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6" name="Google Shape;10056;p39"/>
          <p:cNvGrpSpPr/>
          <p:nvPr/>
        </p:nvGrpSpPr>
        <p:grpSpPr>
          <a:xfrm>
            <a:off x="7511245" y="2378098"/>
            <a:ext cx="352840" cy="354717"/>
            <a:chOff x="3095745" y="3805393"/>
            <a:chExt cx="352840" cy="354717"/>
          </a:xfrm>
        </p:grpSpPr>
        <p:sp>
          <p:nvSpPr>
            <p:cNvPr id="10057" name="Google Shape;10057;p39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39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39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39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39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39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3" name="Google Shape;10063;p39"/>
          <p:cNvSpPr txBox="1"/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r>
              <a:rPr lang="en"/>
              <a:t>oal 1</a:t>
            </a:r>
            <a:endParaRPr/>
          </a:p>
        </p:txBody>
      </p:sp>
      <p:sp>
        <p:nvSpPr>
          <p:cNvPr id="10064" name="Google Shape;10064;p39"/>
          <p:cNvSpPr txBox="1"/>
          <p:nvPr>
            <p:ph idx="1" type="subTitle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Work with the client in order to tailor the home to his needs and desires. .  </a:t>
            </a:r>
            <a:endParaRPr/>
          </a:p>
        </p:txBody>
      </p:sp>
      <p:sp>
        <p:nvSpPr>
          <p:cNvPr id="10065" name="Google Shape;10065;p39"/>
          <p:cNvSpPr txBox="1"/>
          <p:nvPr>
            <p:ph idx="3" type="title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</a:t>
            </a:r>
            <a:r>
              <a:rPr lang="en"/>
              <a:t>oal 2</a:t>
            </a:r>
            <a:endParaRPr/>
          </a:p>
        </p:txBody>
      </p:sp>
      <p:sp>
        <p:nvSpPr>
          <p:cNvPr id="10066" name="Google Shape;10066;p39"/>
          <p:cNvSpPr txBox="1"/>
          <p:nvPr>
            <p:ph idx="4" type="subTitle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Develop a plan to build the house using  SCRUM. </a:t>
            </a:r>
            <a:endParaRPr/>
          </a:p>
        </p:txBody>
      </p:sp>
      <p:sp>
        <p:nvSpPr>
          <p:cNvPr id="10067" name="Google Shape;10067;p39"/>
          <p:cNvSpPr txBox="1"/>
          <p:nvPr>
            <p:ph idx="5" type="title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</a:t>
            </a:r>
            <a:r>
              <a:rPr lang="en"/>
              <a:t>oal 3</a:t>
            </a:r>
            <a:endParaRPr/>
          </a:p>
        </p:txBody>
      </p:sp>
      <p:sp>
        <p:nvSpPr>
          <p:cNvPr id="10068" name="Google Shape;10068;p39"/>
          <p:cNvSpPr txBox="1"/>
          <p:nvPr>
            <p:ph idx="6" type="subTitle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While </a:t>
            </a:r>
            <a:r>
              <a:rPr lang="en" sz="1300"/>
              <a:t>utilizing</a:t>
            </a:r>
            <a:r>
              <a:rPr lang="en" sz="1300"/>
              <a:t> the AGILE methodology  we  continuously monitored the projects development to adjust our workflow.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9" name="Google Shape;10069;p39"/>
          <p:cNvSpPr txBox="1"/>
          <p:nvPr>
            <p:ph idx="7" type="title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</a:t>
            </a:r>
            <a:r>
              <a:rPr lang="en"/>
              <a:t>oal 4</a:t>
            </a:r>
            <a:endParaRPr/>
          </a:p>
        </p:txBody>
      </p:sp>
      <p:sp>
        <p:nvSpPr>
          <p:cNvPr id="10070" name="Google Shape;10070;p39"/>
          <p:cNvSpPr txBox="1"/>
          <p:nvPr>
            <p:ph idx="8" type="subTitle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the client be satisfied with the completed project.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074" name="Shape 10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5" name="Google Shape;10075;p40"/>
          <p:cNvSpPr txBox="1"/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79" name="Shape 10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0" name="Google Shape;10080;p41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grpSp>
        <p:nvGrpSpPr>
          <p:cNvPr id="10081" name="Google Shape;10081;p41"/>
          <p:cNvGrpSpPr/>
          <p:nvPr/>
        </p:nvGrpSpPr>
        <p:grpSpPr>
          <a:xfrm>
            <a:off x="2416226" y="1191908"/>
            <a:ext cx="4311530" cy="3024383"/>
            <a:chOff x="238125" y="351975"/>
            <a:chExt cx="7143025" cy="5010575"/>
          </a:xfrm>
        </p:grpSpPr>
        <p:sp>
          <p:nvSpPr>
            <p:cNvPr id="10082" name="Google Shape;10082;p41"/>
            <p:cNvSpPr/>
            <p:nvPr/>
          </p:nvSpPr>
          <p:spPr>
            <a:xfrm>
              <a:off x="238125" y="398550"/>
              <a:ext cx="7143025" cy="4964000"/>
            </a:xfrm>
            <a:custGeom>
              <a:rect b="b" l="l" r="r" t="t"/>
              <a:pathLst>
                <a:path extrusionOk="0" h="198560" w="285721">
                  <a:moveTo>
                    <a:pt x="4894" y="1"/>
                  </a:moveTo>
                  <a:cubicBezTo>
                    <a:pt x="2320" y="1"/>
                    <a:pt x="0" y="2065"/>
                    <a:pt x="0" y="4901"/>
                  </a:cubicBezTo>
                  <a:lnTo>
                    <a:pt x="0" y="193405"/>
                  </a:lnTo>
                  <a:cubicBezTo>
                    <a:pt x="0" y="196239"/>
                    <a:pt x="2320" y="198560"/>
                    <a:pt x="4894" y="198560"/>
                  </a:cubicBezTo>
                  <a:lnTo>
                    <a:pt x="281292" y="198560"/>
                  </a:lnTo>
                  <a:cubicBezTo>
                    <a:pt x="283867" y="198560"/>
                    <a:pt x="285720" y="196239"/>
                    <a:pt x="285720" y="193405"/>
                  </a:cubicBezTo>
                  <a:lnTo>
                    <a:pt x="285719" y="4901"/>
                  </a:lnTo>
                  <a:cubicBezTo>
                    <a:pt x="285719" y="2065"/>
                    <a:pt x="283865" y="1"/>
                    <a:pt x="2812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41"/>
            <p:cNvSpPr/>
            <p:nvPr/>
          </p:nvSpPr>
          <p:spPr>
            <a:xfrm>
              <a:off x="238125" y="351975"/>
              <a:ext cx="7143025" cy="522150"/>
            </a:xfrm>
            <a:custGeom>
              <a:rect b="b" l="l" r="r" t="t"/>
              <a:pathLst>
                <a:path extrusionOk="0" h="20886" w="285721">
                  <a:moveTo>
                    <a:pt x="4894" y="0"/>
                  </a:moveTo>
                  <a:cubicBezTo>
                    <a:pt x="2320" y="0"/>
                    <a:pt x="0" y="2064"/>
                    <a:pt x="0" y="4898"/>
                  </a:cubicBezTo>
                  <a:lnTo>
                    <a:pt x="0" y="20886"/>
                  </a:lnTo>
                  <a:lnTo>
                    <a:pt x="285720" y="20886"/>
                  </a:lnTo>
                  <a:lnTo>
                    <a:pt x="285720" y="4898"/>
                  </a:lnTo>
                  <a:cubicBezTo>
                    <a:pt x="285720" y="2064"/>
                    <a:pt x="283865" y="0"/>
                    <a:pt x="2812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41"/>
            <p:cNvSpPr/>
            <p:nvPr/>
          </p:nvSpPr>
          <p:spPr>
            <a:xfrm>
              <a:off x="327525" y="4547925"/>
              <a:ext cx="6954250" cy="788275"/>
            </a:xfrm>
            <a:custGeom>
              <a:rect b="b" l="l" r="r" t="t"/>
              <a:pathLst>
                <a:path extrusionOk="0" h="31531" w="278170">
                  <a:moveTo>
                    <a:pt x="1" y="0"/>
                  </a:moveTo>
                  <a:lnTo>
                    <a:pt x="1" y="31531"/>
                  </a:lnTo>
                  <a:lnTo>
                    <a:pt x="278169" y="31531"/>
                  </a:lnTo>
                  <a:lnTo>
                    <a:pt x="278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41"/>
            <p:cNvSpPr/>
            <p:nvPr/>
          </p:nvSpPr>
          <p:spPr>
            <a:xfrm>
              <a:off x="552775" y="4672675"/>
              <a:ext cx="6472425" cy="36100"/>
            </a:xfrm>
            <a:custGeom>
              <a:rect b="b" l="l" r="r" t="t"/>
              <a:pathLst>
                <a:path extrusionOk="0" h="1444" w="258897">
                  <a:moveTo>
                    <a:pt x="0" y="0"/>
                  </a:moveTo>
                  <a:lnTo>
                    <a:pt x="0" y="1443"/>
                  </a:lnTo>
                  <a:lnTo>
                    <a:pt x="258897" y="1443"/>
                  </a:lnTo>
                  <a:lnTo>
                    <a:pt x="258897" y="0"/>
                  </a:lnTo>
                  <a:close/>
                </a:path>
              </a:pathLst>
            </a:custGeom>
            <a:solidFill>
              <a:srgbClr val="DBE2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41"/>
            <p:cNvSpPr/>
            <p:nvPr/>
          </p:nvSpPr>
          <p:spPr>
            <a:xfrm>
              <a:off x="552775" y="4672675"/>
              <a:ext cx="2643325" cy="36100"/>
            </a:xfrm>
            <a:custGeom>
              <a:rect b="b" l="l" r="r" t="t"/>
              <a:pathLst>
                <a:path extrusionOk="0" h="1444" w="105733">
                  <a:moveTo>
                    <a:pt x="0" y="0"/>
                  </a:moveTo>
                  <a:lnTo>
                    <a:pt x="0" y="1443"/>
                  </a:lnTo>
                  <a:lnTo>
                    <a:pt x="105732" y="1443"/>
                  </a:lnTo>
                  <a:lnTo>
                    <a:pt x="1057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41"/>
            <p:cNvSpPr/>
            <p:nvPr/>
          </p:nvSpPr>
          <p:spPr>
            <a:xfrm>
              <a:off x="1792625" y="4873400"/>
              <a:ext cx="171400" cy="241125"/>
            </a:xfrm>
            <a:custGeom>
              <a:rect b="b" l="l" r="r" t="t"/>
              <a:pathLst>
                <a:path extrusionOk="0" h="9645" w="6856">
                  <a:moveTo>
                    <a:pt x="0" y="0"/>
                  </a:moveTo>
                  <a:lnTo>
                    <a:pt x="0" y="9644"/>
                  </a:lnTo>
                  <a:lnTo>
                    <a:pt x="6855" y="4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41"/>
            <p:cNvSpPr/>
            <p:nvPr/>
          </p:nvSpPr>
          <p:spPr>
            <a:xfrm>
              <a:off x="1993750" y="4873400"/>
              <a:ext cx="40150" cy="241125"/>
            </a:xfrm>
            <a:custGeom>
              <a:rect b="b" l="l" r="r" t="t"/>
              <a:pathLst>
                <a:path extrusionOk="0" h="9645" w="1606">
                  <a:moveTo>
                    <a:pt x="1" y="0"/>
                  </a:moveTo>
                  <a:lnTo>
                    <a:pt x="1" y="9644"/>
                  </a:lnTo>
                  <a:lnTo>
                    <a:pt x="1605" y="9644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41"/>
            <p:cNvSpPr/>
            <p:nvPr/>
          </p:nvSpPr>
          <p:spPr>
            <a:xfrm>
              <a:off x="1306250" y="4873400"/>
              <a:ext cx="171450" cy="241125"/>
            </a:xfrm>
            <a:custGeom>
              <a:rect b="b" l="l" r="r" t="t"/>
              <a:pathLst>
                <a:path extrusionOk="0" h="9645" w="6858">
                  <a:moveTo>
                    <a:pt x="1" y="0"/>
                  </a:moveTo>
                  <a:lnTo>
                    <a:pt x="1" y="9644"/>
                  </a:lnTo>
                  <a:lnTo>
                    <a:pt x="6857" y="48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41"/>
            <p:cNvSpPr/>
            <p:nvPr/>
          </p:nvSpPr>
          <p:spPr>
            <a:xfrm>
              <a:off x="819925" y="4873400"/>
              <a:ext cx="171425" cy="241125"/>
            </a:xfrm>
            <a:custGeom>
              <a:rect b="b" l="l" r="r" t="t"/>
              <a:pathLst>
                <a:path extrusionOk="0" h="9645" w="6857">
                  <a:moveTo>
                    <a:pt x="6857" y="0"/>
                  </a:moveTo>
                  <a:lnTo>
                    <a:pt x="0" y="4822"/>
                  </a:lnTo>
                  <a:lnTo>
                    <a:pt x="6857" y="9644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41"/>
            <p:cNvSpPr/>
            <p:nvPr/>
          </p:nvSpPr>
          <p:spPr>
            <a:xfrm>
              <a:off x="750050" y="4873400"/>
              <a:ext cx="40150" cy="241125"/>
            </a:xfrm>
            <a:custGeom>
              <a:rect b="b" l="l" r="r" t="t"/>
              <a:pathLst>
                <a:path extrusionOk="0" h="9645" w="1606">
                  <a:moveTo>
                    <a:pt x="0" y="0"/>
                  </a:moveTo>
                  <a:lnTo>
                    <a:pt x="0" y="9644"/>
                  </a:lnTo>
                  <a:lnTo>
                    <a:pt x="1605" y="9644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41"/>
            <p:cNvSpPr/>
            <p:nvPr/>
          </p:nvSpPr>
          <p:spPr>
            <a:xfrm>
              <a:off x="5536250" y="4831550"/>
              <a:ext cx="313300" cy="306475"/>
            </a:xfrm>
            <a:custGeom>
              <a:rect b="b" l="l" r="r" t="t"/>
              <a:pathLst>
                <a:path extrusionOk="0" h="12259" w="12532">
                  <a:moveTo>
                    <a:pt x="6266" y="4165"/>
                  </a:moveTo>
                  <a:cubicBezTo>
                    <a:pt x="7372" y="4165"/>
                    <a:pt x="8275" y="5046"/>
                    <a:pt x="8275" y="6128"/>
                  </a:cubicBezTo>
                  <a:cubicBezTo>
                    <a:pt x="8275" y="7212"/>
                    <a:pt x="7374" y="8094"/>
                    <a:pt x="6266" y="8094"/>
                  </a:cubicBezTo>
                  <a:cubicBezTo>
                    <a:pt x="5158" y="8094"/>
                    <a:pt x="4257" y="7212"/>
                    <a:pt x="4257" y="6128"/>
                  </a:cubicBezTo>
                  <a:cubicBezTo>
                    <a:pt x="4257" y="5046"/>
                    <a:pt x="5159" y="4165"/>
                    <a:pt x="6266" y="4165"/>
                  </a:cubicBezTo>
                  <a:close/>
                  <a:moveTo>
                    <a:pt x="5550" y="0"/>
                  </a:moveTo>
                  <a:cubicBezTo>
                    <a:pt x="5454" y="0"/>
                    <a:pt x="4829" y="1686"/>
                    <a:pt x="4829" y="1686"/>
                  </a:cubicBezTo>
                  <a:lnTo>
                    <a:pt x="4064" y="1996"/>
                  </a:lnTo>
                  <a:cubicBezTo>
                    <a:pt x="4064" y="1996"/>
                    <a:pt x="2509" y="1336"/>
                    <a:pt x="2319" y="1336"/>
                  </a:cubicBezTo>
                  <a:cubicBezTo>
                    <a:pt x="2310" y="1336"/>
                    <a:pt x="2304" y="1338"/>
                    <a:pt x="2301" y="1340"/>
                  </a:cubicBezTo>
                  <a:lnTo>
                    <a:pt x="1328" y="2292"/>
                  </a:lnTo>
                  <a:cubicBezTo>
                    <a:pt x="1261" y="2357"/>
                    <a:pt x="2035" y="3983"/>
                    <a:pt x="2035" y="3983"/>
                  </a:cubicBezTo>
                  <a:lnTo>
                    <a:pt x="1719" y="4733"/>
                  </a:lnTo>
                  <a:cubicBezTo>
                    <a:pt x="1719" y="4733"/>
                    <a:pt x="0" y="5394"/>
                    <a:pt x="0" y="5484"/>
                  </a:cubicBezTo>
                  <a:lnTo>
                    <a:pt x="0" y="6830"/>
                  </a:lnTo>
                  <a:cubicBezTo>
                    <a:pt x="0" y="6924"/>
                    <a:pt x="1724" y="7537"/>
                    <a:pt x="1724" y="7537"/>
                  </a:cubicBezTo>
                  <a:lnTo>
                    <a:pt x="2039" y="8285"/>
                  </a:lnTo>
                  <a:cubicBezTo>
                    <a:pt x="2039" y="8285"/>
                    <a:pt x="1304" y="9944"/>
                    <a:pt x="1369" y="10007"/>
                  </a:cubicBezTo>
                  <a:lnTo>
                    <a:pt x="2342" y="10961"/>
                  </a:lnTo>
                  <a:cubicBezTo>
                    <a:pt x="2345" y="10963"/>
                    <a:pt x="2350" y="10964"/>
                    <a:pt x="2358" y="10964"/>
                  </a:cubicBezTo>
                  <a:cubicBezTo>
                    <a:pt x="2540" y="10964"/>
                    <a:pt x="4069" y="10267"/>
                    <a:pt x="4069" y="10267"/>
                  </a:cubicBezTo>
                  <a:lnTo>
                    <a:pt x="4836" y="10579"/>
                  </a:lnTo>
                  <a:cubicBezTo>
                    <a:pt x="4836" y="10579"/>
                    <a:pt x="5513" y="12259"/>
                    <a:pt x="5607" y="12259"/>
                  </a:cubicBezTo>
                  <a:lnTo>
                    <a:pt x="6983" y="12259"/>
                  </a:lnTo>
                  <a:cubicBezTo>
                    <a:pt x="7077" y="12259"/>
                    <a:pt x="7704" y="10573"/>
                    <a:pt x="7704" y="10573"/>
                  </a:cubicBezTo>
                  <a:lnTo>
                    <a:pt x="8471" y="10263"/>
                  </a:lnTo>
                  <a:cubicBezTo>
                    <a:pt x="8471" y="10263"/>
                    <a:pt x="10025" y="10924"/>
                    <a:pt x="10212" y="10924"/>
                  </a:cubicBezTo>
                  <a:cubicBezTo>
                    <a:pt x="10220" y="10924"/>
                    <a:pt x="10226" y="10923"/>
                    <a:pt x="10229" y="10920"/>
                  </a:cubicBezTo>
                  <a:lnTo>
                    <a:pt x="11203" y="9968"/>
                  </a:lnTo>
                  <a:cubicBezTo>
                    <a:pt x="11271" y="9902"/>
                    <a:pt x="10495" y="8276"/>
                    <a:pt x="10495" y="8276"/>
                  </a:cubicBezTo>
                  <a:lnTo>
                    <a:pt x="10811" y="7526"/>
                  </a:lnTo>
                  <a:cubicBezTo>
                    <a:pt x="10811" y="7526"/>
                    <a:pt x="12531" y="6865"/>
                    <a:pt x="12531" y="6773"/>
                  </a:cubicBezTo>
                  <a:lnTo>
                    <a:pt x="12531" y="5427"/>
                  </a:lnTo>
                  <a:cubicBezTo>
                    <a:pt x="12531" y="5334"/>
                    <a:pt x="10809" y="4724"/>
                    <a:pt x="10809" y="4724"/>
                  </a:cubicBezTo>
                  <a:lnTo>
                    <a:pt x="10492" y="3972"/>
                  </a:lnTo>
                  <a:cubicBezTo>
                    <a:pt x="10492" y="3972"/>
                    <a:pt x="11229" y="2313"/>
                    <a:pt x="11163" y="2249"/>
                  </a:cubicBezTo>
                  <a:lnTo>
                    <a:pt x="10190" y="1298"/>
                  </a:lnTo>
                  <a:cubicBezTo>
                    <a:pt x="10187" y="1296"/>
                    <a:pt x="10181" y="1294"/>
                    <a:pt x="10173" y="1294"/>
                  </a:cubicBezTo>
                  <a:cubicBezTo>
                    <a:pt x="9987" y="1294"/>
                    <a:pt x="8462" y="1991"/>
                    <a:pt x="8462" y="1991"/>
                  </a:cubicBezTo>
                  <a:lnTo>
                    <a:pt x="7695" y="1682"/>
                  </a:lnTo>
                  <a:cubicBezTo>
                    <a:pt x="7695" y="1682"/>
                    <a:pt x="7019" y="0"/>
                    <a:pt x="69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41"/>
            <p:cNvSpPr/>
            <p:nvPr/>
          </p:nvSpPr>
          <p:spPr>
            <a:xfrm>
              <a:off x="6071425" y="4865225"/>
              <a:ext cx="357425" cy="234950"/>
            </a:xfrm>
            <a:custGeom>
              <a:rect b="b" l="l" r="r" t="t"/>
              <a:pathLst>
                <a:path extrusionOk="0" h="9398" w="14297">
                  <a:moveTo>
                    <a:pt x="13244" y="1052"/>
                  </a:moveTo>
                  <a:lnTo>
                    <a:pt x="13244" y="8346"/>
                  </a:lnTo>
                  <a:lnTo>
                    <a:pt x="1053" y="8346"/>
                  </a:lnTo>
                  <a:lnTo>
                    <a:pt x="1053" y="1052"/>
                  </a:lnTo>
                  <a:close/>
                  <a:moveTo>
                    <a:pt x="0" y="1"/>
                  </a:moveTo>
                  <a:lnTo>
                    <a:pt x="0" y="9398"/>
                  </a:lnTo>
                  <a:lnTo>
                    <a:pt x="14296" y="9398"/>
                  </a:lnTo>
                  <a:lnTo>
                    <a:pt x="142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41"/>
            <p:cNvSpPr/>
            <p:nvPr/>
          </p:nvSpPr>
          <p:spPr>
            <a:xfrm>
              <a:off x="6812775" y="4840300"/>
              <a:ext cx="117075" cy="116950"/>
            </a:xfrm>
            <a:custGeom>
              <a:rect b="b" l="l" r="r" t="t"/>
              <a:pathLst>
                <a:path extrusionOk="0" h="4678" w="4683">
                  <a:moveTo>
                    <a:pt x="1" y="1"/>
                  </a:moveTo>
                  <a:lnTo>
                    <a:pt x="1" y="1052"/>
                  </a:lnTo>
                  <a:lnTo>
                    <a:pt x="3630" y="1052"/>
                  </a:lnTo>
                  <a:lnTo>
                    <a:pt x="3630" y="4678"/>
                  </a:lnTo>
                  <a:lnTo>
                    <a:pt x="4682" y="4678"/>
                  </a:lnTo>
                  <a:lnTo>
                    <a:pt x="46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41"/>
            <p:cNvSpPr/>
            <p:nvPr/>
          </p:nvSpPr>
          <p:spPr>
            <a:xfrm>
              <a:off x="6644800" y="4840300"/>
              <a:ext cx="117025" cy="116950"/>
            </a:xfrm>
            <a:custGeom>
              <a:rect b="b" l="l" r="r" t="t"/>
              <a:pathLst>
                <a:path extrusionOk="0" h="4678" w="4681">
                  <a:moveTo>
                    <a:pt x="1" y="1"/>
                  </a:moveTo>
                  <a:lnTo>
                    <a:pt x="1" y="4678"/>
                  </a:lnTo>
                  <a:lnTo>
                    <a:pt x="1053" y="4678"/>
                  </a:lnTo>
                  <a:lnTo>
                    <a:pt x="1053" y="1052"/>
                  </a:lnTo>
                  <a:lnTo>
                    <a:pt x="4681" y="1052"/>
                  </a:lnTo>
                  <a:lnTo>
                    <a:pt x="46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41"/>
            <p:cNvSpPr/>
            <p:nvPr/>
          </p:nvSpPr>
          <p:spPr>
            <a:xfrm>
              <a:off x="6812775" y="5008175"/>
              <a:ext cx="117075" cy="116950"/>
            </a:xfrm>
            <a:custGeom>
              <a:rect b="b" l="l" r="r" t="t"/>
              <a:pathLst>
                <a:path extrusionOk="0" h="4678" w="4683">
                  <a:moveTo>
                    <a:pt x="3630" y="0"/>
                  </a:moveTo>
                  <a:lnTo>
                    <a:pt x="3630" y="3626"/>
                  </a:lnTo>
                  <a:lnTo>
                    <a:pt x="1" y="3626"/>
                  </a:lnTo>
                  <a:lnTo>
                    <a:pt x="1" y="4677"/>
                  </a:lnTo>
                  <a:lnTo>
                    <a:pt x="4682" y="4677"/>
                  </a:lnTo>
                  <a:lnTo>
                    <a:pt x="46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41"/>
            <p:cNvSpPr/>
            <p:nvPr/>
          </p:nvSpPr>
          <p:spPr>
            <a:xfrm>
              <a:off x="6644800" y="5008175"/>
              <a:ext cx="117025" cy="116950"/>
            </a:xfrm>
            <a:custGeom>
              <a:rect b="b" l="l" r="r" t="t"/>
              <a:pathLst>
                <a:path extrusionOk="0" h="4678" w="4681">
                  <a:moveTo>
                    <a:pt x="1" y="0"/>
                  </a:moveTo>
                  <a:lnTo>
                    <a:pt x="1" y="4677"/>
                  </a:lnTo>
                  <a:lnTo>
                    <a:pt x="4681" y="4677"/>
                  </a:lnTo>
                  <a:lnTo>
                    <a:pt x="4681" y="3626"/>
                  </a:lnTo>
                  <a:lnTo>
                    <a:pt x="1053" y="3626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41"/>
            <p:cNvSpPr/>
            <p:nvPr/>
          </p:nvSpPr>
          <p:spPr>
            <a:xfrm>
              <a:off x="3131625" y="4627575"/>
              <a:ext cx="129250" cy="124325"/>
            </a:xfrm>
            <a:custGeom>
              <a:rect b="b" l="l" r="r" t="t"/>
              <a:pathLst>
                <a:path extrusionOk="0" h="4973" w="5170">
                  <a:moveTo>
                    <a:pt x="2684" y="0"/>
                  </a:moveTo>
                  <a:cubicBezTo>
                    <a:pt x="2683" y="0"/>
                    <a:pt x="2682" y="0"/>
                    <a:pt x="2681" y="0"/>
                  </a:cubicBezTo>
                  <a:cubicBezTo>
                    <a:pt x="1675" y="0"/>
                    <a:pt x="768" y="607"/>
                    <a:pt x="385" y="1536"/>
                  </a:cubicBezTo>
                  <a:cubicBezTo>
                    <a:pt x="0" y="2464"/>
                    <a:pt x="213" y="3535"/>
                    <a:pt x="925" y="4246"/>
                  </a:cubicBezTo>
                  <a:cubicBezTo>
                    <a:pt x="1400" y="4721"/>
                    <a:pt x="2035" y="4973"/>
                    <a:pt x="2682" y="4973"/>
                  </a:cubicBezTo>
                  <a:cubicBezTo>
                    <a:pt x="3003" y="4973"/>
                    <a:pt x="3328" y="4910"/>
                    <a:pt x="3637" y="4782"/>
                  </a:cubicBezTo>
                  <a:cubicBezTo>
                    <a:pt x="4565" y="4397"/>
                    <a:pt x="5170" y="3488"/>
                    <a:pt x="5170" y="2482"/>
                  </a:cubicBezTo>
                  <a:cubicBezTo>
                    <a:pt x="5168" y="1112"/>
                    <a:pt x="4056" y="0"/>
                    <a:pt x="2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9" name="Google Shape;10099;p41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10100" name="Google Shape;10100;p41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41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41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41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41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41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41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41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41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41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41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41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2" name="Google Shape;10112;p41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10113" name="Google Shape;10113;p41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41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41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41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41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41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41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41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41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41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41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41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125" name="Google Shape;10125;p41"/>
          <p:cNvPicPr preferRelativeResize="0"/>
          <p:nvPr/>
        </p:nvPicPr>
        <p:blipFill rotWithShape="1">
          <a:blip r:embed="rId3">
            <a:alphaModFix/>
          </a:blip>
          <a:srcRect b="6590" l="0" r="0" t="6919"/>
          <a:stretch/>
        </p:blipFill>
        <p:spPr>
          <a:xfrm>
            <a:off x="2616550" y="1372025"/>
            <a:ext cx="3900352" cy="22511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26" name="Google Shape;10126;p41"/>
          <p:cNvGrpSpPr/>
          <p:nvPr/>
        </p:nvGrpSpPr>
        <p:grpSpPr>
          <a:xfrm>
            <a:off x="4013382" y="1986608"/>
            <a:ext cx="1113899" cy="1113868"/>
            <a:chOff x="2884175" y="1668575"/>
            <a:chExt cx="1845425" cy="1845375"/>
          </a:xfrm>
        </p:grpSpPr>
        <p:sp>
          <p:nvSpPr>
            <p:cNvPr id="10127" name="Google Shape;10127;p41"/>
            <p:cNvSpPr/>
            <p:nvPr/>
          </p:nvSpPr>
          <p:spPr>
            <a:xfrm>
              <a:off x="2884175" y="1668575"/>
              <a:ext cx="1845425" cy="1845375"/>
            </a:xfrm>
            <a:custGeom>
              <a:rect b="b" l="l" r="r" t="t"/>
              <a:pathLst>
                <a:path extrusionOk="0" h="73815" w="73817">
                  <a:moveTo>
                    <a:pt x="36909" y="1"/>
                  </a:moveTo>
                  <a:cubicBezTo>
                    <a:pt x="27121" y="1"/>
                    <a:pt x="17732" y="3888"/>
                    <a:pt x="10811" y="10811"/>
                  </a:cubicBezTo>
                  <a:cubicBezTo>
                    <a:pt x="3890" y="17732"/>
                    <a:pt x="1" y="27119"/>
                    <a:pt x="1" y="36908"/>
                  </a:cubicBezTo>
                  <a:cubicBezTo>
                    <a:pt x="1" y="46696"/>
                    <a:pt x="3890" y="56083"/>
                    <a:pt x="10811" y="63005"/>
                  </a:cubicBezTo>
                  <a:cubicBezTo>
                    <a:pt x="17732" y="69926"/>
                    <a:pt x="27121" y="73814"/>
                    <a:pt x="36909" y="73814"/>
                  </a:cubicBezTo>
                  <a:cubicBezTo>
                    <a:pt x="46697" y="73814"/>
                    <a:pt x="56085" y="69926"/>
                    <a:pt x="63006" y="63005"/>
                  </a:cubicBezTo>
                  <a:cubicBezTo>
                    <a:pt x="69927" y="56083"/>
                    <a:pt x="73817" y="46696"/>
                    <a:pt x="73817" y="36908"/>
                  </a:cubicBezTo>
                  <a:cubicBezTo>
                    <a:pt x="73817" y="27119"/>
                    <a:pt x="69927" y="17732"/>
                    <a:pt x="63006" y="10811"/>
                  </a:cubicBezTo>
                  <a:cubicBezTo>
                    <a:pt x="56085" y="3888"/>
                    <a:pt x="46697" y="1"/>
                    <a:pt x="36909" y="1"/>
                  </a:cubicBezTo>
                  <a:close/>
                </a:path>
              </a:pathLst>
            </a:custGeom>
            <a:solidFill>
              <a:srgbClr val="FFFFFF">
                <a:alpha val="312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41"/>
            <p:cNvSpPr/>
            <p:nvPr/>
          </p:nvSpPr>
          <p:spPr>
            <a:xfrm>
              <a:off x="3562325" y="2101650"/>
              <a:ext cx="738925" cy="979225"/>
            </a:xfrm>
            <a:custGeom>
              <a:rect b="b" l="l" r="r" t="t"/>
              <a:pathLst>
                <a:path extrusionOk="0" h="39169" w="29557">
                  <a:moveTo>
                    <a:pt x="1" y="0"/>
                  </a:moveTo>
                  <a:lnTo>
                    <a:pt x="1" y="39169"/>
                  </a:lnTo>
                  <a:lnTo>
                    <a:pt x="29556" y="195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29" name="Google Shape;10129;p41"/>
          <p:cNvSpPr txBox="1"/>
          <p:nvPr/>
        </p:nvSpPr>
        <p:spPr>
          <a:xfrm>
            <a:off x="3066725" y="4298050"/>
            <a:ext cx="30000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Insert your multimedia content here</a:t>
            </a:r>
            <a:endParaRPr sz="12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3" name="Shape 10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4" name="Google Shape;10134;p42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grpSp>
        <p:nvGrpSpPr>
          <p:cNvPr id="10135" name="Google Shape;10135;p42"/>
          <p:cNvGrpSpPr/>
          <p:nvPr/>
        </p:nvGrpSpPr>
        <p:grpSpPr>
          <a:xfrm>
            <a:off x="5586482" y="675728"/>
            <a:ext cx="1357025" cy="21378"/>
            <a:chOff x="3018325" y="3484425"/>
            <a:chExt cx="798250" cy="12575"/>
          </a:xfrm>
        </p:grpSpPr>
        <p:sp>
          <p:nvSpPr>
            <p:cNvPr id="10136" name="Google Shape;10136;p4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4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4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4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42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4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4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4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4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4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4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7" name="Google Shape;10147;p42"/>
          <p:cNvGrpSpPr/>
          <p:nvPr/>
        </p:nvGrpSpPr>
        <p:grpSpPr>
          <a:xfrm>
            <a:off x="2200504" y="675728"/>
            <a:ext cx="1356940" cy="21378"/>
            <a:chOff x="2940000" y="3484425"/>
            <a:chExt cx="798200" cy="12575"/>
          </a:xfrm>
        </p:grpSpPr>
        <p:sp>
          <p:nvSpPr>
            <p:cNvPr id="10148" name="Google Shape;10148;p4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4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4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4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4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4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4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4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4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4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42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9" name="Google Shape;10159;p42"/>
          <p:cNvSpPr/>
          <p:nvPr/>
        </p:nvSpPr>
        <p:spPr>
          <a:xfrm>
            <a:off x="1532425" y="2622550"/>
            <a:ext cx="1670700" cy="166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0" name="Google Shape;10160;p42"/>
          <p:cNvSpPr/>
          <p:nvPr/>
        </p:nvSpPr>
        <p:spPr>
          <a:xfrm>
            <a:off x="3723551" y="2112125"/>
            <a:ext cx="1670700" cy="166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61" name="Google Shape;10161;p42"/>
          <p:cNvSpPr/>
          <p:nvPr/>
        </p:nvSpPr>
        <p:spPr>
          <a:xfrm>
            <a:off x="5914678" y="1603325"/>
            <a:ext cx="1670700" cy="166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162" name="Google Shape;10162;p42"/>
          <p:cNvCxnSpPr>
            <a:stCxn id="10159" idx="1"/>
            <a:endCxn id="10160" idx="2"/>
          </p:cNvCxnSpPr>
          <p:nvPr/>
        </p:nvCxnSpPr>
        <p:spPr>
          <a:xfrm>
            <a:off x="1532425" y="3456850"/>
            <a:ext cx="3026400" cy="324000"/>
          </a:xfrm>
          <a:prstGeom prst="bentConnector4">
            <a:avLst>
              <a:gd fmla="val -7868" name="adj1"/>
              <a:gd fmla="val 330995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63" name="Google Shape;10163;p42"/>
          <p:cNvCxnSpPr>
            <a:stCxn id="10160" idx="1"/>
            <a:endCxn id="10161" idx="0"/>
          </p:cNvCxnSpPr>
          <p:nvPr/>
        </p:nvCxnSpPr>
        <p:spPr>
          <a:xfrm flipH="1" rot="10800000">
            <a:off x="3723551" y="1603325"/>
            <a:ext cx="3026400" cy="1343100"/>
          </a:xfrm>
          <a:prstGeom prst="bentConnector4">
            <a:avLst>
              <a:gd fmla="val -7868" name="adj1"/>
              <a:gd fmla="val 11773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164" name="Google Shape;10164;p42"/>
          <p:cNvCxnSpPr>
            <a:stCxn id="10161" idx="2"/>
          </p:cNvCxnSpPr>
          <p:nvPr/>
        </p:nvCxnSpPr>
        <p:spPr>
          <a:xfrm flipH="1" rot="-5400000">
            <a:off x="7447678" y="2574275"/>
            <a:ext cx="1256400" cy="2651700"/>
          </a:xfrm>
          <a:prstGeom prst="bent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65" name="Google Shape;10165;p42"/>
          <p:cNvCxnSpPr>
            <a:stCxn id="10159" idx="0"/>
          </p:cNvCxnSpPr>
          <p:nvPr/>
        </p:nvCxnSpPr>
        <p:spPr>
          <a:xfrm flipH="1" rot="5400000">
            <a:off x="826975" y="1081750"/>
            <a:ext cx="626100" cy="2455500"/>
          </a:xfrm>
          <a:prstGeom prst="bent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triangle"/>
            <a:tailEnd len="med" w="med" type="none"/>
          </a:ln>
        </p:spPr>
      </p:cxnSp>
      <p:sp>
        <p:nvSpPr>
          <p:cNvPr id="10166" name="Google Shape;10166;p42"/>
          <p:cNvSpPr txBox="1"/>
          <p:nvPr>
            <p:ph idx="4294967295" type="ctrTitle"/>
          </p:nvPr>
        </p:nvSpPr>
        <p:spPr>
          <a:xfrm>
            <a:off x="1674625" y="2803514"/>
            <a:ext cx="13863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Stage 1</a:t>
            </a:r>
            <a:endParaRPr sz="1400"/>
          </a:p>
        </p:txBody>
      </p:sp>
      <p:sp>
        <p:nvSpPr>
          <p:cNvPr id="10167" name="Google Shape;10167;p42"/>
          <p:cNvSpPr txBox="1"/>
          <p:nvPr>
            <p:ph idx="4294967295" type="subTitle"/>
          </p:nvPr>
        </p:nvSpPr>
        <p:spPr>
          <a:xfrm>
            <a:off x="1696225" y="3412100"/>
            <a:ext cx="13431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Mercury i</a:t>
            </a:r>
            <a:r>
              <a:rPr lang="en" sz="1200"/>
              <a:t>s the closest planet to the Sun</a:t>
            </a:r>
            <a:endParaRPr sz="1200"/>
          </a:p>
        </p:txBody>
      </p:sp>
      <p:sp>
        <p:nvSpPr>
          <p:cNvPr id="10168" name="Google Shape;10168;p42"/>
          <p:cNvSpPr txBox="1"/>
          <p:nvPr>
            <p:ph idx="4294967295" type="ctrTitle"/>
          </p:nvPr>
        </p:nvSpPr>
        <p:spPr>
          <a:xfrm>
            <a:off x="3865750" y="2293089"/>
            <a:ext cx="13863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1"/>
                </a:solidFill>
              </a:rPr>
              <a:t>Stage 2</a:t>
            </a:r>
            <a:endParaRPr sz="1400">
              <a:solidFill>
                <a:schemeClr val="accent1"/>
              </a:solidFill>
            </a:endParaRPr>
          </a:p>
        </p:txBody>
      </p:sp>
      <p:sp>
        <p:nvSpPr>
          <p:cNvPr id="10169" name="Google Shape;10169;p42"/>
          <p:cNvSpPr txBox="1"/>
          <p:nvPr>
            <p:ph idx="4294967295" type="subTitle"/>
          </p:nvPr>
        </p:nvSpPr>
        <p:spPr>
          <a:xfrm>
            <a:off x="3887350" y="2901675"/>
            <a:ext cx="13431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accent1"/>
                </a:solidFill>
              </a:rPr>
              <a:t>Neptune is the farthest planet from the Sun</a:t>
            </a:r>
            <a:endParaRPr sz="1200">
              <a:solidFill>
                <a:schemeClr val="accent1"/>
              </a:solidFill>
            </a:endParaRPr>
          </a:p>
        </p:txBody>
      </p:sp>
      <p:sp>
        <p:nvSpPr>
          <p:cNvPr id="10170" name="Google Shape;10170;p42"/>
          <p:cNvSpPr txBox="1"/>
          <p:nvPr>
            <p:ph idx="4294967295" type="ctrTitle"/>
          </p:nvPr>
        </p:nvSpPr>
        <p:spPr>
          <a:xfrm>
            <a:off x="6059100" y="1784289"/>
            <a:ext cx="1386300" cy="34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Stage 3</a:t>
            </a:r>
            <a:endParaRPr sz="1400"/>
          </a:p>
        </p:txBody>
      </p:sp>
      <p:sp>
        <p:nvSpPr>
          <p:cNvPr id="10171" name="Google Shape;10171;p42"/>
          <p:cNvSpPr txBox="1"/>
          <p:nvPr>
            <p:ph idx="4294967295" type="subTitle"/>
          </p:nvPr>
        </p:nvSpPr>
        <p:spPr>
          <a:xfrm>
            <a:off x="6080700" y="2392875"/>
            <a:ext cx="13431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Venus is the second planet from the Sun</a:t>
            </a:r>
            <a:endParaRPr sz="1200"/>
          </a:p>
        </p:txBody>
      </p:sp>
      <p:grpSp>
        <p:nvGrpSpPr>
          <p:cNvPr id="10172" name="Google Shape;10172;p42"/>
          <p:cNvGrpSpPr/>
          <p:nvPr/>
        </p:nvGrpSpPr>
        <p:grpSpPr>
          <a:xfrm>
            <a:off x="1753293" y="3228627"/>
            <a:ext cx="1228964" cy="106373"/>
            <a:chOff x="3465975" y="2270276"/>
            <a:chExt cx="1986364" cy="171929"/>
          </a:xfrm>
        </p:grpSpPr>
        <p:sp>
          <p:nvSpPr>
            <p:cNvPr id="10173" name="Google Shape;10173;p4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4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4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4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4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4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42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42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1" name="Google Shape;10181;p42"/>
          <p:cNvGrpSpPr/>
          <p:nvPr/>
        </p:nvGrpSpPr>
        <p:grpSpPr>
          <a:xfrm>
            <a:off x="3956331" y="2718202"/>
            <a:ext cx="1228964" cy="106373"/>
            <a:chOff x="3465975" y="2270276"/>
            <a:chExt cx="1986364" cy="171929"/>
          </a:xfrm>
        </p:grpSpPr>
        <p:sp>
          <p:nvSpPr>
            <p:cNvPr id="10182" name="Google Shape;10182;p4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83" name="Google Shape;10183;p4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84" name="Google Shape;10184;p4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85" name="Google Shape;10185;p4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86" name="Google Shape;10186;p4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87" name="Google Shape;10187;p4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1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88" name="Google Shape;10188;p42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  <p:sp>
          <p:nvSpPr>
            <p:cNvPr id="10189" name="Google Shape;10189;p42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1"/>
                </a:solidFill>
              </a:endParaRPr>
            </a:p>
          </p:txBody>
        </p:sp>
      </p:grpSp>
      <p:grpSp>
        <p:nvGrpSpPr>
          <p:cNvPr id="10190" name="Google Shape;10190;p42"/>
          <p:cNvGrpSpPr/>
          <p:nvPr/>
        </p:nvGrpSpPr>
        <p:grpSpPr>
          <a:xfrm>
            <a:off x="6137768" y="2209402"/>
            <a:ext cx="1228964" cy="106373"/>
            <a:chOff x="3465975" y="2270276"/>
            <a:chExt cx="1986364" cy="171929"/>
          </a:xfrm>
        </p:grpSpPr>
        <p:sp>
          <p:nvSpPr>
            <p:cNvPr id="10191" name="Google Shape;10191;p4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4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4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4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4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4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42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solidFill>
              <a:schemeClr val="accent2"/>
            </a:solidFill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42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02" name="Shape 10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3" name="Google Shape;10203;p43"/>
          <p:cNvSpPr txBox="1"/>
          <p:nvPr>
            <p:ph type="title"/>
          </p:nvPr>
        </p:nvSpPr>
        <p:spPr>
          <a:xfrm>
            <a:off x="2759550" y="955800"/>
            <a:ext cx="3624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0204" name="Google Shape;10204;p43"/>
          <p:cNvSpPr txBox="1"/>
          <p:nvPr>
            <p:ph idx="1" type="body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 </a:t>
            </a:r>
            <a:r>
              <a:rPr lang="en">
                <a:uFill>
                  <a:noFill/>
                </a:uFill>
                <a:hlinkClick r:id="rId3"/>
              </a:rPr>
              <a:t>youremail</a:t>
            </a:r>
            <a:r>
              <a:rPr lang="en">
                <a:uFill>
                  <a:noFill/>
                </a:uFill>
                <a:hlinkClick r:id="rId4"/>
              </a:rPr>
              <a:t>@freepik.com</a:t>
            </a:r>
            <a:r>
              <a:rPr lang="en"/>
              <a:t>          </a:t>
            </a:r>
            <a:br>
              <a:rPr lang="en"/>
            </a:br>
            <a:r>
              <a:rPr lang="en"/>
              <a:t>+91 620 421 838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205" name="Google Shape;10205;p43"/>
          <p:cNvSpPr/>
          <p:nvPr/>
        </p:nvSpPr>
        <p:spPr>
          <a:xfrm>
            <a:off x="3940471" y="3083550"/>
            <a:ext cx="351077" cy="351437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06" name="Google Shape;10206;p43"/>
          <p:cNvGrpSpPr/>
          <p:nvPr/>
        </p:nvGrpSpPr>
        <p:grpSpPr>
          <a:xfrm>
            <a:off x="4396031" y="3083642"/>
            <a:ext cx="351454" cy="351066"/>
            <a:chOff x="3752358" y="3817349"/>
            <a:chExt cx="346056" cy="345674"/>
          </a:xfrm>
        </p:grpSpPr>
        <p:sp>
          <p:nvSpPr>
            <p:cNvPr id="10207" name="Google Shape;10207;p43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43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43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43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1" name="Google Shape;10211;p43"/>
          <p:cNvGrpSpPr/>
          <p:nvPr/>
        </p:nvGrpSpPr>
        <p:grpSpPr>
          <a:xfrm>
            <a:off x="4852126" y="3083642"/>
            <a:ext cx="351422" cy="351066"/>
            <a:chOff x="4201447" y="3817349"/>
            <a:chExt cx="346024" cy="345674"/>
          </a:xfrm>
        </p:grpSpPr>
        <p:sp>
          <p:nvSpPr>
            <p:cNvPr id="10212" name="Google Shape;10212;p43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43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14" name="Google Shape;10214;p43"/>
          <p:cNvSpPr txBox="1"/>
          <p:nvPr/>
        </p:nvSpPr>
        <p:spPr>
          <a:xfrm>
            <a:off x="3072000" y="4355975"/>
            <a:ext cx="30000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1"/>
                </a:solidFill>
                <a:latin typeface="Poppins"/>
                <a:ea typeface="Poppins"/>
                <a:cs typeface="Poppins"/>
                <a:sym typeface="Poppins"/>
              </a:rPr>
              <a:t>Please keep this slide for attribution.</a:t>
            </a:r>
            <a:endParaRPr b="1" sz="1000">
              <a:solidFill>
                <a:schemeClr val="accen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18" name="Shape 10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9" name="Google Shape;10219;p44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0220" name="Google Shape;10220;p44"/>
          <p:cNvSpPr txBox="1"/>
          <p:nvPr/>
        </p:nvSpPr>
        <p:spPr>
          <a:xfrm>
            <a:off x="818075" y="1363450"/>
            <a:ext cx="4043400" cy="36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This is a 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beautiful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 4 room and bath home in the wonderful location of Long island New York.  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24" name="Shape 10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5" name="Google Shape;10225;p45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Interior Information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26" name="Google Shape;10226;p45"/>
          <p:cNvSpPr txBox="1"/>
          <p:nvPr/>
        </p:nvSpPr>
        <p:spPr>
          <a:xfrm>
            <a:off x="925975" y="1485425"/>
            <a:ext cx="7234200" cy="3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4  bedrooms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4  bathroom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Furnished Basement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Wooden floor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Tv Lounge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Gallery (optional)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Back porch (optional)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Front porch (optional)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Smart kitchen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Walk-in Pantry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Drop down stairs to attic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0" name="Shape 10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1" name="Google Shape;10231;p46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Exterior Information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2" name="Google Shape;10232;p46"/>
          <p:cNvSpPr txBox="1"/>
          <p:nvPr/>
        </p:nvSpPr>
        <p:spPr>
          <a:xfrm>
            <a:off x="1041725" y="1466125"/>
            <a:ext cx="7060500" cy="34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Fencing around 90 yards.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Swimming pool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Backyard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Dark brown roofs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Brick wall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Balcony (optional)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3 car garage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5" name="Shape 9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6" name="Google Shape;9116;p29"/>
          <p:cNvSpPr txBox="1"/>
          <p:nvPr>
            <p:ph type="title"/>
          </p:nvPr>
        </p:nvSpPr>
        <p:spPr>
          <a:xfrm>
            <a:off x="1698600" y="438450"/>
            <a:ext cx="5746800" cy="13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long time ago there existed a team who had no construction knowledge and project managing experience...</a:t>
            </a:r>
            <a:endParaRPr/>
          </a:p>
        </p:txBody>
      </p:sp>
      <p:sp>
        <p:nvSpPr>
          <p:cNvPr id="9117" name="Google Shape;9117;p29"/>
          <p:cNvSpPr txBox="1"/>
          <p:nvPr/>
        </p:nvSpPr>
        <p:spPr>
          <a:xfrm>
            <a:off x="2079725" y="1849425"/>
            <a:ext cx="5136600" cy="5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They struggled to do even the 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simplest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 of tasks...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18" name="Google Shape;9118;p29"/>
          <p:cNvSpPr txBox="1"/>
          <p:nvPr/>
        </p:nvSpPr>
        <p:spPr>
          <a:xfrm>
            <a:off x="2233275" y="2665975"/>
            <a:ext cx="40200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Then one day a 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SME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, 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Subject Matter Expert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, came and requested the team to develop a virtual house and present their journey to other SMEs.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19" name="Google Shape;9119;p29"/>
          <p:cNvSpPr txBox="1"/>
          <p:nvPr/>
        </p:nvSpPr>
        <p:spPr>
          <a:xfrm>
            <a:off x="3158075" y="4055300"/>
            <a:ext cx="29799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This is the story of </a:t>
            </a:r>
            <a:r>
              <a:rPr b="1" lang="en">
                <a:solidFill>
                  <a:srgbClr val="274E13"/>
                </a:solidFill>
                <a:latin typeface="Poppins"/>
                <a:ea typeface="Poppins"/>
                <a:cs typeface="Poppins"/>
                <a:sym typeface="Poppins"/>
              </a:rPr>
              <a:t>Green Team</a:t>
            </a: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6" name="Shape 10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7" name="Google Shape;10237;p47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Utilities</a:t>
            </a:r>
            <a:endParaRPr/>
          </a:p>
        </p:txBody>
      </p:sp>
      <p:sp>
        <p:nvSpPr>
          <p:cNvPr id="10238" name="Google Shape;10238;p47"/>
          <p:cNvSpPr txBox="1"/>
          <p:nvPr/>
        </p:nvSpPr>
        <p:spPr>
          <a:xfrm>
            <a:off x="925975" y="1446825"/>
            <a:ext cx="7272600" cy="34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Solar energy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Natural gas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City water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Central heat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Central air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City backup electric grid (optional)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Wifi and Smart home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Security system</a:t>
            </a:r>
            <a:endParaRPr sz="11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Char char="●"/>
            </a:pPr>
            <a:r>
              <a:t/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42" name="Shape 10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Google Shape;10243;p48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Property type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4" name="Google Shape;10244;p48"/>
          <p:cNvSpPr txBox="1"/>
          <p:nvPr/>
        </p:nvSpPr>
        <p:spPr>
          <a:xfrm>
            <a:off x="808675" y="1382250"/>
            <a:ext cx="34320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Char char="●"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1 Story building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 Light"/>
              <a:buChar char="●"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????? SQFT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48" name="Shape 10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9" name="Google Shape;10249;p49"/>
          <p:cNvSpPr txBox="1"/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Story building</a:t>
            </a:r>
            <a:endParaRPr/>
          </a:p>
        </p:txBody>
      </p:sp>
      <p:sp>
        <p:nvSpPr>
          <p:cNvPr id="10250" name="Google Shape;10250;p49"/>
          <p:cNvSpPr txBox="1"/>
          <p:nvPr>
            <p:ph idx="1" type="subTitle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123" name="Shape 9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4" name="Google Shape;9124;p30"/>
          <p:cNvSpPr/>
          <p:nvPr/>
        </p:nvSpPr>
        <p:spPr>
          <a:xfrm>
            <a:off x="588050" y="0"/>
            <a:ext cx="513600" cy="360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5" name="Google Shape;9125;p30"/>
          <p:cNvSpPr txBox="1"/>
          <p:nvPr>
            <p:ph idx="2" type="title"/>
          </p:nvPr>
        </p:nvSpPr>
        <p:spPr>
          <a:xfrm>
            <a:off x="1479025" y="227675"/>
            <a:ext cx="3086100" cy="7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 memers and a </a:t>
            </a:r>
            <a:r>
              <a:rPr lang="en">
                <a:solidFill>
                  <a:srgbClr val="6AA84F"/>
                </a:solidFill>
              </a:rPr>
              <a:t>Green... Team...</a:t>
            </a:r>
            <a:endParaRPr/>
          </a:p>
        </p:txBody>
      </p:sp>
      <p:sp>
        <p:nvSpPr>
          <p:cNvPr id="9126" name="Google Shape;9126;p30"/>
          <p:cNvSpPr/>
          <p:nvPr/>
        </p:nvSpPr>
        <p:spPr>
          <a:xfrm>
            <a:off x="5017700" y="1530111"/>
            <a:ext cx="513600" cy="371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7" name="Google Shape;9127;p30"/>
          <p:cNvGrpSpPr/>
          <p:nvPr/>
        </p:nvGrpSpPr>
        <p:grpSpPr>
          <a:xfrm rot="5400000">
            <a:off x="1439349" y="3578542"/>
            <a:ext cx="349968" cy="2052568"/>
            <a:chOff x="1037125" y="2236325"/>
            <a:chExt cx="149100" cy="874475"/>
          </a:xfrm>
        </p:grpSpPr>
        <p:sp>
          <p:nvSpPr>
            <p:cNvPr id="9128" name="Google Shape;9128;p30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30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30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30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30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30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30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30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30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30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30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30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30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30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30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30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30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30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30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30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30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30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30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30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30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30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30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30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30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30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30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30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30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30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30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30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64" name="Google Shape;9164;p30"/>
          <p:cNvSpPr txBox="1"/>
          <p:nvPr/>
        </p:nvSpPr>
        <p:spPr>
          <a:xfrm>
            <a:off x="1353925" y="117945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1. Anjali Ghaligi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65" name="Google Shape;9165;p30"/>
          <p:cNvSpPr txBox="1"/>
          <p:nvPr/>
        </p:nvSpPr>
        <p:spPr>
          <a:xfrm>
            <a:off x="1353925" y="15301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2. Ghassan Nasr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66" name="Google Shape;9166;p30"/>
          <p:cNvSpPr txBox="1"/>
          <p:nvPr/>
        </p:nvSpPr>
        <p:spPr>
          <a:xfrm>
            <a:off x="1353925" y="18802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3. Ezrea Vance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67" name="Google Shape;9167;p30"/>
          <p:cNvSpPr txBox="1"/>
          <p:nvPr/>
        </p:nvSpPr>
        <p:spPr>
          <a:xfrm>
            <a:off x="1353925" y="22303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4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Jose Cruz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68" name="Google Shape;9168;p30"/>
          <p:cNvSpPr txBox="1"/>
          <p:nvPr/>
        </p:nvSpPr>
        <p:spPr>
          <a:xfrm>
            <a:off x="1353925" y="258095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5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David Frary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69" name="Google Shape;9169;p30"/>
          <p:cNvSpPr txBox="1"/>
          <p:nvPr/>
        </p:nvSpPr>
        <p:spPr>
          <a:xfrm>
            <a:off x="1353925" y="29305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6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Christopher Fulton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70" name="Google Shape;9170;p30"/>
          <p:cNvSpPr txBox="1"/>
          <p:nvPr/>
        </p:nvSpPr>
        <p:spPr>
          <a:xfrm>
            <a:off x="1353925" y="32817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7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Emmmanuel Orubele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71" name="Google Shape;9171;p30"/>
          <p:cNvSpPr txBox="1"/>
          <p:nvPr/>
        </p:nvSpPr>
        <p:spPr>
          <a:xfrm>
            <a:off x="5771775" y="16293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8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David Yirchott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72" name="Google Shape;9172;p30"/>
          <p:cNvSpPr txBox="1"/>
          <p:nvPr/>
        </p:nvSpPr>
        <p:spPr>
          <a:xfrm>
            <a:off x="5771775" y="19794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9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Deepti Chaddha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73" name="Google Shape;9173;p30"/>
          <p:cNvSpPr txBox="1"/>
          <p:nvPr/>
        </p:nvSpPr>
        <p:spPr>
          <a:xfrm>
            <a:off x="5771775" y="23295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10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Julia Waclawek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74" name="Google Shape;9174;p30"/>
          <p:cNvSpPr txBox="1"/>
          <p:nvPr/>
        </p:nvSpPr>
        <p:spPr>
          <a:xfrm>
            <a:off x="5771775" y="26796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11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David Holland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75" name="Google Shape;9175;p30"/>
          <p:cNvSpPr txBox="1"/>
          <p:nvPr/>
        </p:nvSpPr>
        <p:spPr>
          <a:xfrm>
            <a:off x="5771775" y="30297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12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James Covington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76" name="Google Shape;9176;p30"/>
          <p:cNvSpPr txBox="1"/>
          <p:nvPr/>
        </p:nvSpPr>
        <p:spPr>
          <a:xfrm>
            <a:off x="5771775" y="33798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13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Kyle Burchett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77" name="Google Shape;9177;p30"/>
          <p:cNvSpPr txBox="1"/>
          <p:nvPr/>
        </p:nvSpPr>
        <p:spPr>
          <a:xfrm>
            <a:off x="5771775" y="3729900"/>
            <a:ext cx="3126600" cy="3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14</a:t>
            </a:r>
            <a:r>
              <a:rPr lang="en">
                <a:solidFill>
                  <a:srgbClr val="6AA84F"/>
                </a:solidFill>
                <a:latin typeface="Poppins Light"/>
                <a:ea typeface="Poppins Light"/>
                <a:cs typeface="Poppins Light"/>
                <a:sym typeface="Poppins Light"/>
              </a:rPr>
              <a:t>. Alonso Ninalaya</a:t>
            </a:r>
            <a:endParaRPr>
              <a:solidFill>
                <a:srgbClr val="6AA84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78" name="Google Shape;9178;p30"/>
          <p:cNvSpPr txBox="1"/>
          <p:nvPr>
            <p:ph idx="4294967295" type="body"/>
          </p:nvPr>
        </p:nvSpPr>
        <p:spPr>
          <a:xfrm>
            <a:off x="7602975" y="252300"/>
            <a:ext cx="1295400" cy="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500"/>
              <a:t>Green-Team is fantastic group of virtual home developers that is skilled at developing your dream virtual single family home. We aspire to make your future home a greenhouse while, saving you money.</a:t>
            </a:r>
            <a:endParaRPr sz="500"/>
          </a:p>
        </p:txBody>
      </p:sp>
      <p:sp>
        <p:nvSpPr>
          <p:cNvPr id="9179" name="Google Shape;9179;p30"/>
          <p:cNvSpPr txBox="1"/>
          <p:nvPr/>
        </p:nvSpPr>
        <p:spPr>
          <a:xfrm>
            <a:off x="1779650" y="878950"/>
            <a:ext cx="1295400" cy="2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Poppins Light"/>
                <a:ea typeface="Poppins Light"/>
                <a:cs typeface="Poppins Light"/>
                <a:sym typeface="Poppins Light"/>
              </a:rPr>
              <a:t>title inspired by David Yirchott</a:t>
            </a:r>
            <a:endParaRPr sz="6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83" name="Shape 9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4" name="Google Shape;9184;p31"/>
          <p:cNvSpPr txBox="1"/>
          <p:nvPr>
            <p:ph type="title"/>
          </p:nvPr>
        </p:nvSpPr>
        <p:spPr>
          <a:xfrm>
            <a:off x="1698600" y="132675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</a:t>
            </a:r>
            <a:r>
              <a:rPr lang="en">
                <a:solidFill>
                  <a:srgbClr val="38761D"/>
                </a:solidFill>
              </a:rPr>
              <a:t>1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9185" name="Google Shape;9185;p31"/>
          <p:cNvSpPr txBox="1"/>
          <p:nvPr/>
        </p:nvSpPr>
        <p:spPr>
          <a:xfrm>
            <a:off x="1982025" y="1900400"/>
            <a:ext cx="40200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86" name="Google Shape;9186;p31"/>
          <p:cNvSpPr txBox="1"/>
          <p:nvPr/>
        </p:nvSpPr>
        <p:spPr>
          <a:xfrm>
            <a:off x="3601150" y="460600"/>
            <a:ext cx="20586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oppins Light"/>
                <a:ea typeface="Poppins Light"/>
                <a:cs typeface="Poppins Light"/>
                <a:sym typeface="Poppins Light"/>
              </a:rPr>
              <a:t>being thrown into the</a:t>
            </a:r>
            <a:r>
              <a:rPr lang="en" sz="1100">
                <a:solidFill>
                  <a:srgbClr val="CC4125"/>
                </a:solidFill>
                <a:latin typeface="Poppins Light"/>
                <a:ea typeface="Poppins Light"/>
                <a:cs typeface="Poppins Light"/>
                <a:sym typeface="Poppins Light"/>
              </a:rPr>
              <a:t> fire</a:t>
            </a:r>
            <a:r>
              <a:rPr lang="en" sz="1100">
                <a:latin typeface="Poppins Light"/>
                <a:ea typeface="Poppins Light"/>
                <a:cs typeface="Poppins Light"/>
                <a:sym typeface="Poppins Light"/>
              </a:rPr>
              <a:t>...</a:t>
            </a:r>
            <a:endParaRPr sz="11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87" name="Google Shape;9187;p31"/>
          <p:cNvSpPr txBox="1"/>
          <p:nvPr/>
        </p:nvSpPr>
        <p:spPr>
          <a:xfrm>
            <a:off x="1828475" y="1257525"/>
            <a:ext cx="40200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Meeting with our Project Owner to gather requirements.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88" name="Google Shape;9188;p31"/>
          <p:cNvSpPr txBox="1"/>
          <p:nvPr/>
        </p:nvSpPr>
        <p:spPr>
          <a:xfrm>
            <a:off x="1828475" y="1766988"/>
            <a:ext cx="40200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Producing a requirement document that included user stories of what PO requested.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9189" name="Google Shape;9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1925" y="2810275"/>
            <a:ext cx="2983472" cy="200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0" name="Google Shape;919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6250" y="2810275"/>
            <a:ext cx="2445273" cy="1761850"/>
          </a:xfrm>
          <a:prstGeom prst="rect">
            <a:avLst/>
          </a:prstGeom>
          <a:noFill/>
          <a:ln>
            <a:noFill/>
          </a:ln>
        </p:spPr>
      </p:pic>
      <p:sp>
        <p:nvSpPr>
          <p:cNvPr id="9191" name="Google Shape;9191;p31"/>
          <p:cNvSpPr txBox="1"/>
          <p:nvPr/>
        </p:nvSpPr>
        <p:spPr>
          <a:xfrm>
            <a:off x="2209788" y="2482275"/>
            <a:ext cx="19611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1 Story Home Req.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92" name="Google Shape;9192;p31"/>
          <p:cNvSpPr txBox="1"/>
          <p:nvPr/>
        </p:nvSpPr>
        <p:spPr>
          <a:xfrm>
            <a:off x="4990525" y="2482275"/>
            <a:ext cx="22971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2 Story Home Req.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193" name="Google Shape;9193;p31"/>
          <p:cNvSpPr txBox="1"/>
          <p:nvPr/>
        </p:nvSpPr>
        <p:spPr>
          <a:xfrm>
            <a:off x="1856400" y="851425"/>
            <a:ext cx="40200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Consisted of...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97" name="Shape 9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8" name="Google Shape;9198;p32"/>
          <p:cNvSpPr txBox="1"/>
          <p:nvPr>
            <p:ph idx="4294967295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</a:t>
            </a:r>
            <a:r>
              <a:rPr lang="en">
                <a:solidFill>
                  <a:srgbClr val="38761D"/>
                </a:solidFill>
              </a:rPr>
              <a:t>1</a:t>
            </a:r>
            <a:r>
              <a:rPr lang="en"/>
              <a:t> Cont.</a:t>
            </a:r>
            <a:endParaRPr/>
          </a:p>
        </p:txBody>
      </p:sp>
      <p:pic>
        <p:nvPicPr>
          <p:cNvPr id="9199" name="Google Shape;9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0" y="1210150"/>
            <a:ext cx="4866850" cy="3263350"/>
          </a:xfrm>
          <a:prstGeom prst="rect">
            <a:avLst/>
          </a:prstGeom>
          <a:noFill/>
          <a:ln>
            <a:noFill/>
          </a:ln>
        </p:spPr>
      </p:pic>
      <p:sp>
        <p:nvSpPr>
          <p:cNvPr id="9200" name="Google Shape;9200;p32"/>
          <p:cNvSpPr txBox="1"/>
          <p:nvPr>
            <p:ph idx="2" type="body"/>
          </p:nvPr>
        </p:nvSpPr>
        <p:spPr>
          <a:xfrm>
            <a:off x="4966900" y="1163550"/>
            <a:ext cx="3726000" cy="17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Pros:</a:t>
            </a:r>
            <a:br>
              <a:rPr lang="en"/>
            </a:br>
            <a:r>
              <a:rPr lang="en"/>
              <a:t>Researching</a:t>
            </a:r>
            <a:br>
              <a:rPr lang="en"/>
            </a:br>
            <a:r>
              <a:rPr lang="en"/>
              <a:t>Team E</a:t>
            </a:r>
            <a:r>
              <a:rPr lang="en"/>
              <a:t>tiquette</a:t>
            </a:r>
            <a:br>
              <a:rPr lang="en"/>
            </a:br>
            <a:r>
              <a:rPr lang="en"/>
              <a:t>Team Bonding</a:t>
            </a:r>
            <a:endParaRPr/>
          </a:p>
        </p:txBody>
      </p:sp>
      <p:sp>
        <p:nvSpPr>
          <p:cNvPr id="9201" name="Google Shape;9201;p32"/>
          <p:cNvSpPr txBox="1"/>
          <p:nvPr>
            <p:ph idx="2" type="body"/>
          </p:nvPr>
        </p:nvSpPr>
        <p:spPr>
          <a:xfrm>
            <a:off x="5126275" y="3020850"/>
            <a:ext cx="3726000" cy="17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</a:t>
            </a:r>
            <a:r>
              <a:rPr lang="en"/>
              <a:t>:</a:t>
            </a:r>
            <a:br>
              <a:rPr lang="en"/>
            </a:br>
            <a:r>
              <a:rPr lang="en"/>
              <a:t>Every feature was an EPIC</a:t>
            </a:r>
            <a:br>
              <a:rPr lang="en"/>
            </a:br>
            <a:r>
              <a:rPr lang="en"/>
              <a:t>Planned all of our sprints AOT, ahead of time.</a:t>
            </a:r>
            <a:br>
              <a:rPr lang="en"/>
            </a:br>
            <a:r>
              <a:rPr lang="en"/>
              <a:t>Didn’t fully understand project requirements.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5" name="Shape 9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6" name="Google Shape;9206;p33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</a:t>
            </a:r>
            <a:r>
              <a:rPr lang="en">
                <a:solidFill>
                  <a:srgbClr val="38761D"/>
                </a:solidFill>
              </a:rPr>
              <a:t>2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9207" name="Google Shape;9207;p33"/>
          <p:cNvSpPr txBox="1"/>
          <p:nvPr/>
        </p:nvSpPr>
        <p:spPr>
          <a:xfrm>
            <a:off x="3541950" y="816525"/>
            <a:ext cx="22194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oppins Light"/>
                <a:ea typeface="Poppins Light"/>
                <a:cs typeface="Poppins Light"/>
                <a:sym typeface="Poppins Light"/>
              </a:rPr>
              <a:t>converting epic into a</a:t>
            </a:r>
            <a:r>
              <a:rPr lang="en" sz="1100">
                <a:solidFill>
                  <a:srgbClr val="5B0F00"/>
                </a:solidFill>
                <a:latin typeface="Poppins Light"/>
                <a:ea typeface="Poppins Light"/>
                <a:cs typeface="Poppins Light"/>
                <a:sym typeface="Poppins Light"/>
              </a:rPr>
              <a:t> board</a:t>
            </a:r>
            <a:r>
              <a:rPr lang="en" sz="1100">
                <a:latin typeface="Poppins Light"/>
                <a:ea typeface="Poppins Light"/>
                <a:cs typeface="Poppins Light"/>
                <a:sym typeface="Poppins Light"/>
              </a:rPr>
              <a:t>...</a:t>
            </a:r>
            <a:endParaRPr sz="11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208" name="Google Shape;9208;p33"/>
          <p:cNvSpPr txBox="1"/>
          <p:nvPr/>
        </p:nvSpPr>
        <p:spPr>
          <a:xfrm>
            <a:off x="1698600" y="1505025"/>
            <a:ext cx="7398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Task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209" name="Google Shape;9209;p33"/>
          <p:cNvSpPr txBox="1"/>
          <p:nvPr/>
        </p:nvSpPr>
        <p:spPr>
          <a:xfrm>
            <a:off x="195400" y="1846900"/>
            <a:ext cx="4138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Put our requirement document on a Trello board representing an Agile way of things.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9210" name="Google Shape;92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125" y="2539800"/>
            <a:ext cx="2760773" cy="2095249"/>
          </a:xfrm>
          <a:prstGeom prst="rect">
            <a:avLst/>
          </a:prstGeom>
          <a:noFill/>
          <a:ln>
            <a:noFill/>
          </a:ln>
        </p:spPr>
      </p:pic>
      <p:sp>
        <p:nvSpPr>
          <p:cNvPr id="9211" name="Google Shape;9211;p33"/>
          <p:cNvSpPr txBox="1"/>
          <p:nvPr/>
        </p:nvSpPr>
        <p:spPr>
          <a:xfrm>
            <a:off x="4948075" y="1644600"/>
            <a:ext cx="40200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How a Zoomer could relate to such a board...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id="9212" name="Google Shape;921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675" y="2419600"/>
            <a:ext cx="4138800" cy="206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3" name="Google Shape;92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5375" y="3152800"/>
            <a:ext cx="873499" cy="662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4" name="Google Shape;921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81500" y="2714275"/>
            <a:ext cx="739800" cy="76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8" name="Shape 9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Google Shape;9219;p34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</a:t>
            </a:r>
            <a:r>
              <a:rPr lang="en">
                <a:solidFill>
                  <a:srgbClr val="38761D"/>
                </a:solidFill>
              </a:rPr>
              <a:t>2</a:t>
            </a:r>
            <a:r>
              <a:rPr lang="en"/>
              <a:t> Cont.</a:t>
            </a:r>
            <a:endParaRPr/>
          </a:p>
        </p:txBody>
      </p:sp>
      <p:sp>
        <p:nvSpPr>
          <p:cNvPr id="9220" name="Google Shape;9220;p34"/>
          <p:cNvSpPr txBox="1"/>
          <p:nvPr>
            <p:ph idx="2" type="body"/>
          </p:nvPr>
        </p:nvSpPr>
        <p:spPr>
          <a:xfrm>
            <a:off x="4966900" y="1163550"/>
            <a:ext cx="3726000" cy="14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Pros:</a:t>
            </a:r>
            <a:br>
              <a:rPr lang="en"/>
            </a:br>
            <a:r>
              <a:rPr lang="en"/>
              <a:t>Realized all our features were EPICs rather than user stories.</a:t>
            </a:r>
            <a:br>
              <a:rPr lang="en"/>
            </a:br>
            <a:r>
              <a:rPr lang="en"/>
              <a:t>Were able to convert EPICs into user stories.</a:t>
            </a:r>
            <a:br>
              <a:rPr lang="en"/>
            </a:br>
            <a:r>
              <a:rPr lang="en"/>
              <a:t>Took advantage of Trello by implementing tasks, due dates, and other various tools for each user story.</a:t>
            </a:r>
            <a:br>
              <a:rPr lang="en"/>
            </a:br>
            <a:endParaRPr/>
          </a:p>
        </p:txBody>
      </p:sp>
      <p:pic>
        <p:nvPicPr>
          <p:cNvPr id="9221" name="Google Shape;922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467" y="1163550"/>
            <a:ext cx="4471782" cy="3393801"/>
          </a:xfrm>
          <a:prstGeom prst="rect">
            <a:avLst/>
          </a:prstGeom>
          <a:noFill/>
          <a:ln>
            <a:noFill/>
          </a:ln>
        </p:spPr>
      </p:pic>
      <p:sp>
        <p:nvSpPr>
          <p:cNvPr id="9222" name="Google Shape;9222;p34"/>
          <p:cNvSpPr txBox="1"/>
          <p:nvPr>
            <p:ph idx="2" type="body"/>
          </p:nvPr>
        </p:nvSpPr>
        <p:spPr>
          <a:xfrm>
            <a:off x="4966900" y="2570850"/>
            <a:ext cx="37260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Cons</a:t>
            </a:r>
            <a:r>
              <a:rPr lang="en"/>
              <a:t>:</a:t>
            </a:r>
            <a:br>
              <a:rPr lang="en"/>
            </a:br>
            <a:r>
              <a:rPr lang="en"/>
              <a:t>Included all our EPICs.</a:t>
            </a:r>
            <a:br>
              <a:rPr lang="en"/>
            </a:br>
            <a:r>
              <a:rPr lang="en"/>
              <a:t>Planned out all our sprints ahead of time again.</a:t>
            </a:r>
            <a:br>
              <a:rPr lang="en"/>
            </a:br>
            <a:r>
              <a:rPr lang="en"/>
              <a:t>Didn’t properly take advantage of Agile.</a:t>
            </a:r>
            <a:br>
              <a:rPr lang="en"/>
            </a:br>
            <a:r>
              <a:rPr lang="en"/>
              <a:t>Had couple bottlenecks that left most team not working.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6" name="Shape 9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7" name="Google Shape;9227;p35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</a:t>
            </a:r>
            <a:r>
              <a:rPr lang="en">
                <a:solidFill>
                  <a:srgbClr val="38761D"/>
                </a:solidFill>
              </a:rPr>
              <a:t>2.5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9228" name="Google Shape;9228;p35"/>
          <p:cNvSpPr txBox="1"/>
          <p:nvPr/>
        </p:nvSpPr>
        <p:spPr>
          <a:xfrm>
            <a:off x="3601150" y="837450"/>
            <a:ext cx="20586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Poppins Light"/>
                <a:ea typeface="Poppins Light"/>
                <a:cs typeface="Poppins Light"/>
                <a:sym typeface="Poppins Light"/>
              </a:rPr>
              <a:t>starting </a:t>
            </a:r>
            <a:r>
              <a:rPr lang="en" sz="1100">
                <a:solidFill>
                  <a:srgbClr val="BF9000"/>
                </a:solidFill>
                <a:latin typeface="Poppins Light"/>
                <a:ea typeface="Poppins Light"/>
                <a:cs typeface="Poppins Light"/>
                <a:sym typeface="Poppins Light"/>
              </a:rPr>
              <a:t>over</a:t>
            </a:r>
            <a:r>
              <a:rPr lang="en" sz="1100">
                <a:latin typeface="Poppins Light"/>
                <a:ea typeface="Poppins Light"/>
                <a:cs typeface="Poppins Light"/>
                <a:sym typeface="Poppins Light"/>
              </a:rPr>
              <a:t>...</a:t>
            </a:r>
            <a:endParaRPr sz="11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229" name="Google Shape;9229;p35"/>
          <p:cNvSpPr txBox="1"/>
          <p:nvPr/>
        </p:nvSpPr>
        <p:spPr>
          <a:xfrm>
            <a:off x="1284125" y="1598175"/>
            <a:ext cx="40200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After Break:</a:t>
            </a:r>
            <a:endParaRPr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230" name="Google Shape;9230;p35"/>
          <p:cNvSpPr txBox="1"/>
          <p:nvPr/>
        </p:nvSpPr>
        <p:spPr>
          <a:xfrm>
            <a:off x="1284125" y="1995975"/>
            <a:ext cx="4431600" cy="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Leon made it very clear what the project was about, making a virtual house and presenting the process to SME of Agile </a:t>
            </a:r>
            <a:r>
              <a:rPr lang="en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Methodology</a:t>
            </a:r>
            <a:r>
              <a:rPr lang="en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.</a:t>
            </a:r>
            <a:endParaRPr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231" name="Google Shape;9231;p35"/>
          <p:cNvSpPr txBox="1"/>
          <p:nvPr/>
        </p:nvSpPr>
        <p:spPr>
          <a:xfrm>
            <a:off x="1284125" y="2826475"/>
            <a:ext cx="4431600" cy="7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He suggested that we start a new board and to focus on really converting epics into user stories.</a:t>
            </a:r>
            <a:endParaRPr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pic>
        <p:nvPicPr>
          <p:cNvPr descr="Sad cat meme" id="9232" name="Google Shape;92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4450" y="2519400"/>
            <a:ext cx="2247900" cy="22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9233" name="Google Shape;9233;p35"/>
          <p:cNvSpPr txBox="1"/>
          <p:nvPr/>
        </p:nvSpPr>
        <p:spPr>
          <a:xfrm>
            <a:off x="1332975" y="3847175"/>
            <a:ext cx="40200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rPr>
              <a:t>Also at the end of the day we lost one of our house planners.</a:t>
            </a:r>
            <a:endParaRPr>
              <a:solidFill>
                <a:srgbClr val="FFFFFF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7" name="Shape 9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8" name="Google Shape;9238;p36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</a:t>
            </a:r>
            <a:r>
              <a:rPr lang="en">
                <a:solidFill>
                  <a:srgbClr val="38761D"/>
                </a:solidFill>
              </a:rPr>
              <a:t>3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9239" name="Google Shape;9239;p36"/>
          <p:cNvSpPr txBox="1"/>
          <p:nvPr/>
        </p:nvSpPr>
        <p:spPr>
          <a:xfrm>
            <a:off x="3541950" y="816525"/>
            <a:ext cx="22194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8E7CC3"/>
                </a:solidFill>
                <a:latin typeface="Poppins Light"/>
                <a:ea typeface="Poppins Light"/>
                <a:cs typeface="Poppins Light"/>
                <a:sym typeface="Poppins Light"/>
              </a:rPr>
              <a:t>redemption</a:t>
            </a:r>
            <a:r>
              <a:rPr lang="en" sz="1100">
                <a:latin typeface="Poppins Light"/>
                <a:ea typeface="Poppins Light"/>
                <a:cs typeface="Poppins Light"/>
                <a:sym typeface="Poppins Light"/>
              </a:rPr>
              <a:t> arch</a:t>
            </a:r>
            <a:r>
              <a:rPr lang="en" sz="1100">
                <a:latin typeface="Poppins Light"/>
                <a:ea typeface="Poppins Light"/>
                <a:cs typeface="Poppins Light"/>
                <a:sym typeface="Poppins Light"/>
              </a:rPr>
              <a:t>...</a:t>
            </a:r>
            <a:endParaRPr sz="1100"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9240" name="Google Shape;9240;p36"/>
          <p:cNvSpPr txBox="1"/>
          <p:nvPr/>
        </p:nvSpPr>
        <p:spPr>
          <a:xfrm>
            <a:off x="1500475" y="1326000"/>
            <a:ext cx="4020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Light"/>
                <a:ea typeface="Poppins Light"/>
                <a:cs typeface="Poppins Light"/>
                <a:sym typeface="Poppins Light"/>
              </a:rPr>
              <a:t>We started the day off right by performing a retrospective session…</a:t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Poppins Light"/>
              <a:buAutoNum type="arabicPeriod"/>
            </a:pPr>
            <a:r>
              <a:rPr lang="en" sz="1300">
                <a:latin typeface="Poppins Light"/>
                <a:ea typeface="Poppins Light"/>
                <a:cs typeface="Poppins Light"/>
                <a:sym typeface="Poppins Light"/>
              </a:rPr>
              <a:t>What went well?</a:t>
            </a:r>
            <a:endParaRPr sz="1300"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Poppins Light"/>
              <a:buAutoNum type="arabicPeriod"/>
            </a:pPr>
            <a:r>
              <a:rPr lang="en" sz="1300">
                <a:latin typeface="Poppins Light"/>
                <a:ea typeface="Poppins Light"/>
                <a:cs typeface="Poppins Light"/>
                <a:sym typeface="Poppins Light"/>
              </a:rPr>
              <a:t>What went poorly?</a:t>
            </a:r>
            <a:endParaRPr sz="1300"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Poppins Light"/>
              <a:buAutoNum type="arabicPeriod"/>
            </a:pPr>
            <a:r>
              <a:rPr lang="en" sz="1300">
                <a:latin typeface="Poppins Light"/>
                <a:ea typeface="Poppins Light"/>
                <a:cs typeface="Poppins Light"/>
                <a:sym typeface="Poppins Light"/>
              </a:rPr>
              <a:t>What would you improve?</a:t>
            </a:r>
            <a:endParaRPr sz="1300"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nstruction Project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AC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D69D68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